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Либеральный реформизм: введение и ключевые темы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реформ через постепенное развитие демократии и защиты прав.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формирование либерального реформизма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Либеральный реформизм зародился в эпоху Просвещения, отражая кризис феодальной системы и идеи равенства и свободы, заложенные философами Локком и Монтескье.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и теоретическая база либерального реформизма
</a:t>
            </a:r>
            <a:endParaRPr lang="en-US" sz="166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права и свободы — фундамент, обеспечивающий личную автономию и защиту от произвола государства.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перед законом призвано обеспечить справедливое отношение ко всем гражданам независимо от происхождения и статуса.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Неприкосновенность частной собственности рассматривается как залог экономической стабильности и мотивации к развитию.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мнений и рыночная экономика способствуют плюрализму и стимулируют инновации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 механизмы внедрения либеральных реформ
</a:t>
            </a:r>
            <a:endParaRPr lang="en-US" sz="1716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 — эпоха Просвещения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теоретических основ реформизма, выдвижение идей ограниченной власти и прав индивидуумов.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законодательные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обновление законов для расширения избирательного права и ограничение произвола монархии.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Кодификация прав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письменных кодексов (например, во Франции), закрепляющих основные гражданские свободы и права.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независимых институтов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свободной прессы и независимых судебных органов как гарантов реформ и демократических норм.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отказались от сословных различий, что способствовало формированию равноправного общества и укреплению гражданского общества.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сословных привилегий в Европе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конституций ограничило власть монархов, обеспечив парламентам возможность законодательного контроля и гражданам — участие в управлении.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монархии и их роль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государственных школ и институтов социальной помощи стало шагом к снижению социальных конфликтов и улучшению качества жизни населения.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системы социального обеспечения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либеральных реформ в Европе XIX–XX веков
</a:t>
            </a:r>
            <a:endParaRPr lang="en-US" sz="16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освободила миллионы крестьян, передала им земельные наделы и создала новую социально-экономическую структуру общества.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(1861)
</a:t>
            </a:r>
            <a:endParaRPr lang="en-US" sz="1306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открытого суда с присяжными улучшило правосудие и обеспечило защиту гражданских прав.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реформа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органов самоуправления и реорганизация армии способствовали развитию гражданского общества и укреплению государства.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Земская реформа и военная модернизация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эпоху Великих реформ Александра II
</a:t>
            </a:r>
            <a:endParaRPr lang="en-US" sz="198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реформы включали принятие Билля о правах (1791), закрепившего основные гражданские свободы и ограничившего власть правительства.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акценты сместились на антимонопольное регулирование, расширение избирательных прав и социальное законодательство, особенно в эпоху Нового курса.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приоритеты либеральных реформ в США
</a:t>
            </a:r>
            <a:endParaRPr lang="en-US" sz="17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413" y="1531350"/>
            <a:ext cx="4153574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либеральных реформ в Европе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истории Европы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события, отражающие специфику реформ в крупнейших европейских государствах XIX века.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отражают уникальные национальные условия, направленные на модернизацию и укрепление институтов.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либеральных реформ за пределами Европы
</a:t>
            </a:r>
            <a:endParaRPr lang="en-US" sz="2024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демократических институтов в Азии и Океании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и Австралии были созданы парламентские системы, а социальные реформы способствовали расширению прав и борьбе с кастовой системой.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инициативы в Америке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Латинской Америке либеральные реформы укрепили гражданские свободы и изменили систему прав, что показало универсальность либеральных идей.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Кейс-стади: либеральные реформы в Великобритании XIX века
</a:t>
            </a:r>
            <a:endParaRPr lang="en-US" sz="1723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навигационных актов в 1849 году открыла Великобритании доступ к свободной мировой торговле и способствовала экономическому росту.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Избирательные реформы 1832 года расширили политическое участие, а реформы образования и социального страхования улучшили качество жизни граждан.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Германский уголовный кодекс 1871 года стал важным шагом к созданию единой правовой базы в Германии. Унификация законодательства способствовала укреплению государства и развитию промышленности на новой основе.
</a:t>
            </a:r>
            <a:endParaRPr lang="en-US" sz="1164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Унификация законодательства и её роль в развитии Германии
</a:t>
            </a:r>
            <a:endParaRPr lang="en-US" sz="1039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социальная трансформация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конституционных ограничений монархии и развитие образовательной системы содействовали формированию рабочего класса и буржуазии. Эти процессы сбалансировали либеральные и консервативные интересы в обществе.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Либеральный реформизм в Германии: особенности и влияние
</a:t>
            </a:r>
            <a:endParaRPr lang="en-US" sz="14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Мэйдзи 1868–1912 годов в Японии была отменена сословная система, что стало фундаментом для гражданского равенства. Также введена всеобщая воинская повинность, укрепляющая национальную обороноспособность.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1889 году была принята первая конституция страны, которая ввела двухпалатный парламент. Западные идеи сочетались с традициями, стимулируя быстрое социально-экономическое развитие Японии в новое время.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эпохи Мэйдзи в Японии: либеральный аспект
</a:t>
            </a:r>
            <a:endParaRPr lang="en-US" sz="19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Либеральный реформизм в СССР: перестройка и её последствия
</a:t>
            </a:r>
            <a:endParaRPr lang="en-US" sz="1716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гласности и расширение демократических прав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1980-е годы под руководством Горбачёва началась политика гласности, что позволило расширить общественное обсуждение и укрепить демократические институты. Наблюдалось снижение роли КПСС в управлении страной.
</a:t>
            </a:r>
            <a:endParaRPr lang="en-US" sz="1686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преобразования и распад СССР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рыночные преобразования, направленные на модернизацию экономики. Однако реформы привели к дестабилизации политической системы, что в конечном итоге вызвало распад Советского Союза.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революции: отличия и последствия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предполагают постепенные изменения, внедряемые в существующие структуры с целью их улучшения и стабилизации. Такой подход минимизирует насилие и сохраняет основные институты 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связаны с быстрыми и радикальными преобразованиями, часто сопровождающимися конфликтами и разрушениями. Они меняют основы политической и социальной системы, вызывая значительные потрясения.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Реформизм критикуют за недостаточную глубину изменений, что не решает коренные социальные и экономические противоречия, поддерживая статус-кво.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значительное неравенство, особенно в доступе к ресурсам и возможностям, что усиливает напряжённость в обществе и вызывает протесты.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интересов элит приводит к ограничению влияния рабочих и бедных слоёв населения на политические процессы, что вызывает оппозицию и недовольство.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либерального реформизма: основные аргументы и вызовы
</a:t>
            </a:r>
            <a:endParaRPr lang="en-US" sz="16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75" y="1614391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75" y="2795191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87" y="395577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либеральных реформ: успехи и противоречия
</a:t>
            </a:r>
            <a:endParaRPr lang="en-US" sz="1841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реформы способствовали созданию правовых институтов и укреплению демократических процессов, обеспечивая равенство перед законом и расширение гражданских прав.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Институционализация демократии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позволили формироваться среднему классу, что повысило социальную стабильность и создало условия для развития гражданского общества и экономического роста.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среднего класса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успехи, реформы нередко сопровождались ростом неравенства и появлением популистских движений, отражающих неудовлетворённость части общества.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напряжение и противоречия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коммунистических режимов страны перешли к рыночной экономике и демократическому управлению. Эти изменения привели к устойчивому развитию и интеграции в европейские структуры.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Польше и Чехии в 1990-х годах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 внедрила электронное правительство и цифровые сервисы, что повысило прозрачность госуправления и расширило доступ граждан к услугам, усиливая гражданские свободы.
</a:t>
            </a:r>
            <a:endParaRPr lang="en-US" sz="1093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трансформация в Эстонии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странах проводятся реформы, направленные на расширение индивидуальных прав, защиту меньшинств и укрепление социальных гарантий, что отражает современную специфику либерального реформизма.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изменения в Чили и Уругвае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Либеральный реформизм сегодня: примеры и специфика
</a:t>
            </a:r>
            <a:endParaRPr lang="en-US" sz="17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институтов и их способность адаптироваться к глобальным вызовам становятся ключевыми для успешного проведения реформ и поддержания социальной стабильности.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либерального реформизма в XXI веке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гражданского общества и уважение принципов равенства создают базу для диалога и сотрудничества между различными социальными группами.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системы должны обеспечивать защиту прав и свобод в условиях цифровизации, обеспечивая баланс между инновациями и этическими нормами.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формы реформ, учитывающие технологические и социальные изменения, что позволяет более гибко реагировать на вызовы современности.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pPr algn="l" indent="0" marL="0">
              <a:lnSpc>
                <a:spcPct val="115000"/>
              </a:lnSpc>
              <a:buNone/>
            </a:pPr>
            <a:r>
              <a:rPr lang="en-US" sz="1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доля вовлечённости общества, необходимая для устойчивого проведения реформ и поддержания доверия к институтам власти.
</a:t>
            </a:r>
            <a:endParaRPr lang="en-US" sz="3347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гражданской активности и прозрачности государственных процессов критически важен для эффективного реформирования и легитимности изменений.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Института политических реформ, 2022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Либеральный реформизм: важность и актуальность сегодня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Либеральный реформизм остаётся ключевым инструментом развития демократических обществ. Его принципы помогают адаптировать государственные институты к современным вызовам и обеспечивают основу для справедливого и устойчивого будущего.
</a:t>
            </a:r>
            <a:endParaRPr lang="en-US" sz="11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2026-05-11T05:00:25Z</dcterms:created>
  <dcterms:modified xsi:type="dcterms:W3CDTF">2026-05-11T05:00:25Z</dcterms:modified>
</cp:coreProperties>
</file>