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7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Войска воздушно-космической обороны: состав, предназначение и значение для безопасности страны
</a:t>
            </a:r>
            <a:endParaRPr lang="en-US" sz="2607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защиты неба, космоса и важных объектов государства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защита воздуха и космоса стала необходимой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ростом скорости угроз время на реакцию сократилось до минут и секунд. Авиация, ракеты, беспилотники и спутниковая разведка потребовали непрерывного наблюдения, быстрого обмена данными и точного управления силами обороны.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ВКО защищает страну от средств нападения, действующих в воздухе и из космоса. Она объединяет обнаружение, предупреждение и перехват в единую систему.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ее основе — радиолокационное наблюдение, противовоздушная и противоракетная оборона, а также контроль космического пространства и орбитальной обстановки.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принцип ВКО — непрерывно выявлять угрозу, быстро оценивать ее опасность и своевременно применять подходящие средства отражения удара.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воздушно-космической обороны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026795"/>
            <a:ext cx="4782600" cy="17372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ВКО и их роль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элемент системы выполняет свою задачу, но работает в общей цепочке обороны.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ВКО определяется не отдельным видом вооружения, а согласованной работой всех компонентов под единым управлением.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материалы о структуре системы воздушно-космической обороны России
</a:t>
            </a:r>
            <a:endParaRPr lang="en-US" sz="8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действий при появлении угрозы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открытых учебных и справочных источников о системе ВКО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275" y="1335729"/>
            <a:ext cx="4691700" cy="33263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Радиолокационное наблюдение и раннее обнаружение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1607838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Дальний обзор воздушной обстановки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РЛС дальнего обнаружения создают непрерывное поле наблюдения на больших расстояниях. Они позволяют заметить цель еще до входа в зону поражения и передать сведения на командный пункт.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128157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к помехам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станций разных диапазонов повышает надежность наблюдения. Такая схема усложняет скрытное приближение цели и помогает сохранять работоспособность системы при активном радиоэлектронном противодействии.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Эшелонированная оборона воздушного пространства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Многоуровневая схема распределяет силы так, чтобы одна цель могла быть обнаружена и перехвачена на нескольких рубежах.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цель замечена, тем больше вариантов для перехвата и тем выше устойчивость обороны к массированному удару.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открытых учебных материалов по ПВО и ВКО
</a:t>
            </a:r>
            <a:endParaRPr lang="en-US" sz="8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7425" y="1487300"/>
            <a:ext cx="228900" cy="228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425" y="3236075"/>
            <a:ext cx="228900" cy="22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3050" y="1473000"/>
            <a:ext cx="200550" cy="22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2275" y="3242925"/>
            <a:ext cx="242100" cy="215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Зенитные ракетные войска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5900" y="14821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Обнаружение угрозы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Получают данные от радиолокационных средств и уточняют параметры цели: направление, высоту, скорость и предполагаемый маршрут полета.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85900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Прикрытие объектов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Обеспечивают защиту важных административных, промышленных и военных объектов, создавая вокруг них несколько рубежей обороны.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87325" y="1467898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Поражение целей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Применяют зенитные ракетные комплексы против самолетов, крылатых ракет, беспилотников и части баллистических целей в зоне досягаемости.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7325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дальности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 дальние, средние и ближние комплексы, чтобы действовать гибко и закрывать разные участки воздушного пространства.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Истребители перехватывают воздушные цели на больших подступах, когда важно выиграть время и не допустить подхода противника к защищаемому району.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Истребительная авиация в системе обороны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3242037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Авиация особенно полезна там, где требуется быстрое маневрирование, сопровождение нарушителей и усиление направлений, не полностью закрытых наземными средствами.
</a:t>
            </a:r>
            <a:endParaRPr lang="en-US" sz="922" dirty="0"/>
          </a:p>
        </p:txBody>
      </p:sp>
      <p:sp>
        <p:nvSpPr>
          <p:cNvPr id="9" name="Text 4"/>
          <p:cNvSpPr txBox="1"/>
          <p:nvPr/>
        </p:nvSpPr>
        <p:spPr>
          <a:xfrm>
            <a:off x="6214074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Дежурство в воздухе позволяет реагировать на внезапные угрозы и поддерживать систему ПВО там, где решение нужно принять без промедления.
</a:t>
            </a:r>
            <a:endParaRPr lang="en-US" sz="9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22627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 предназначена для перехвата баллистических ракет до того, как они достигнут защищаемого района. Это требует очень высокой скорости обнаружения и реакции.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3461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ее работе участвуют специальные радиолокационные станции, командные пункты и противоракеты, которые рассчитываются на работу в крайне сжатые сроки.
</a:t>
            </a:r>
            <a:endParaRPr lang="en-US" sz="9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042954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Ключевое значение имеет точное определение траектории полета. Ошибка на этапе расчета может снизить вероятность успешного перехвата цели.
</a:t>
            </a:r>
            <a:endParaRPr lang="en-US" sz="922" dirty="0"/>
          </a:p>
        </p:txBody>
      </p:sp>
      <p:sp>
        <p:nvSpPr>
          <p:cNvPr id="8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Противоракетная оборона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3951300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Эффективность ПРО зависит от согласованности всех элементов: разведки, управления, расчета траектории и пуска противоракет по данным единой системы.
</a:t>
            </a:r>
            <a:endParaRPr lang="en-US" sz="9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7201"/>
            <a:ext cx="4960800" cy="1177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5" y="2424393"/>
            <a:ext cx="4960800" cy="1177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5" y="3688877"/>
            <a:ext cx="4960800" cy="1177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войска и контроль орбитальной обстановки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6279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как часть оборонной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войска обеспечивают запуск и устойчивую работу спутников, без которых невозможны связь, навигация и передача данных. На иллюстрации уместен спутник на орбите или центр управления, где специалисты следят за его состоянием и траекторией полёта.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975" y="2428881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космическими объектами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орбитальной обстановки позволяет отслеживать спутники, ступени ракет и другие объекты, движущиеся вокруг Земли. Для изображения подойдёт орбитальная схема или экран с отметками целей, показывающий, как специалисты анализируют ситуацию в космосе.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9975" y="3693365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предупреждением о ракетном нападении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космических средств помогают своевременно заметить пуск ракет и передать информацию в систему управления. На визуализации можно показать командный пункт, где сведения со спутников превращаются в решение, важное для защиты страны.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1917780"/>
            <a:ext cx="4782600" cy="19552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задач основных элементов ВКО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элемент системы выполняет собственную функцию, но действует в едином контуре обнаружения, перехвата и управления.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эффективна только при согласованной работе всех элементов: одни обнаруживают угрозу, другие передают данные, третьи поражают цель.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учебные и справочные материалы по составу войск воздушно-космической обороны России
</a:t>
            </a:r>
            <a:endParaRPr lang="en-US" sz="80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управляются силы ВКО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радиолокационных, космических и командных средств наблюдения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объекты прикрывает ВКО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Приоритеты защиты зависят не только от размера объекта, но и от его роли в управлении страной и устойчивости экономики.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внимание уделяется объектам, нарушение которых быстро влияет на управление, связь, транспорт и обороноспособность.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учебные материалы по организации противовоздушной и противоракетной обороны
</a:t>
            </a:r>
            <a:endParaRPr lang="en-US" sz="8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825" y="1834985"/>
            <a:ext cx="377100" cy="3016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51080" y="1805075"/>
            <a:ext cx="316313" cy="36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68348" y="1805075"/>
            <a:ext cx="361500" cy="361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08209" y="1805075"/>
            <a:ext cx="361500" cy="36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48070" y="1805075"/>
            <a:ext cx="361500" cy="361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Технические особенности современной ВКО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0825" y="2391060"/>
            <a:ext cx="1633800" cy="19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сеть управления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средства разведки, связи и поражения объединяются в общий контур, чтобы информация быстро доходила от датчиков до пункта принятия решения.
</a:t>
            </a:r>
            <a:endParaRPr lang="en-US" sz="1077" dirty="0"/>
          </a:p>
        </p:txBody>
      </p:sp>
      <p:sp>
        <p:nvSpPr>
          <p:cNvPr id="11" name="Text 3"/>
          <p:cNvSpPr txBox="1"/>
          <p:nvPr/>
        </p:nvSpPr>
        <p:spPr>
          <a:xfrm>
            <a:off x="2020687" y="2391060"/>
            <a:ext cx="1633800" cy="19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реакция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 сокращает время между обнаружением угрозы и выдачей команды на перехват, что особенно важно при ракетном нападении и внезапных налётах.
</a:t>
            </a:r>
            <a:endParaRPr lang="en-US" sz="1077" dirty="0"/>
          </a:p>
        </p:txBody>
      </p:sp>
      <p:sp>
        <p:nvSpPr>
          <p:cNvPr id="12" name="Text 4"/>
          <p:cNvSpPr txBox="1"/>
          <p:nvPr/>
        </p:nvSpPr>
        <p:spPr>
          <a:xfrm>
            <a:off x="3760550" y="2391060"/>
            <a:ext cx="1633800" cy="19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Помехоустойчивость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должны сохранять работоспособность при радиоэлектронном противодействии, поэтому применяются защищённые каналы связи и различные средства обнаружения.
</a:t>
            </a:r>
            <a:endParaRPr lang="en-US" sz="1077" dirty="0"/>
          </a:p>
        </p:txBody>
      </p:sp>
      <p:sp>
        <p:nvSpPr>
          <p:cNvPr id="13" name="Text 5"/>
          <p:cNvSpPr txBox="1"/>
          <p:nvPr/>
        </p:nvSpPr>
        <p:spPr>
          <a:xfrm>
            <a:off x="5500412" y="2391060"/>
            <a:ext cx="1633800" cy="19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Мобильность комплексов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средств ПВО и ПРО способна быстро менять позицию, что повышает живучесть системы и затрудняет её подавление противником.
</a:t>
            </a:r>
            <a:endParaRPr lang="en-US" sz="1077" dirty="0"/>
          </a:p>
        </p:txBody>
      </p:sp>
      <p:sp>
        <p:nvSpPr>
          <p:cNvPr id="14" name="Text 6"/>
          <p:cNvSpPr txBox="1"/>
          <p:nvPr/>
        </p:nvSpPr>
        <p:spPr>
          <a:xfrm>
            <a:off x="7240274" y="2391060"/>
            <a:ext cx="1633800" cy="19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с космосом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спутников и орбитального контроля дополняют наземное наблюдение, позволяя точнее оценивать обстановку и раньше замечать угрозы.
</a:t>
            </a:r>
            <a:endParaRPr lang="en-US" sz="107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93624" y="1663050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Специалист ВКО должен понимать основы радиолокации, связи, навигации и математики, чтобы уверенно работать с данными наблюдения и не допускать ошибок при оценке цели.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специалистов для службы в ВКО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26284" y="1659038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внимание уделяется боевому дежурству, действиям при помехах и чёткой работе в составе расчёта. В таких условиях особенно важны дисциплина, внимание и взаимная координация.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3052210" y="3290113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показывает, что современная оборона зависит не только от техники, но и от людей, способных быстро принимать решения и отвечать за их точность.
</a:t>
            </a:r>
            <a:endParaRPr lang="en-US" sz="9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2275" y="1126637"/>
            <a:ext cx="4691700" cy="3757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угрозы, против которых действует ВКО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593100" y="1852125"/>
            <a:ext cx="33231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числу главных угроз относятся самолёты-носители высокоточного оружия, крылатые ракеты и беспилотные летательные аппараты. Они могут действовать скрытно, на малой высоте и с разных направлений, поэтому требуют раннего обнаружения.
</a:t>
            </a:r>
            <a:endParaRPr lang="en-US" sz="1022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3100" y="3220293"/>
            <a:ext cx="33231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опасность представляют баллистические ракеты и средства космической разведки. Первые движутся с очень высокой скоростью, а вторые помогают противнику уточнять цели, поэтому ответные меры должны быть многослойными и заранее подготовленными.
</a:t>
            </a:r>
            <a:endParaRPr lang="en-US" sz="10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026795"/>
            <a:ext cx="4782600" cy="17372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стороны и ограничения системы ВКО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системы усиливают её надёжность, но каждое из них требует постоянного технического и организационного поддержания.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ВКО строится не только на наличии вооружения, но и на его обновлении, устойчивой связи и качественной подготовке личного состава.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открытых учебных материалов по современной системе ПВО и ПРО
</a:t>
            </a:r>
            <a:endParaRPr lang="en-US" sz="8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ВКО уменьшает риск внезапного удара, потому что заранее обнаруживает угрозу и даёт командованию время на оценку обстановки и выбор ответа.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роль растёт из-за беспилотников, высокоточного оружия и космических технологий. Чем сложнее становится атака, тем важнее единая система наблюдения и перехвата.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страны это не только защита объектов, но и сохранение устойчивости управления. Если связь, разведка и перехват работают вместе, оборона становится значительно надёжнее.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ВКО в современной системе обороны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ВКО: единая система защиты воздуха и космоса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Войска воздушно-космической обороны объединяют наблюдение, предупреждение, перехват и космический контроль. Их сила — в согласованной работе всех компонентов ради защиты страны и её важнейших объектов.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2026-05-21T04:46:37Z</dcterms:created>
  <dcterms:modified xsi:type="dcterms:W3CDTF">2026-05-21T04:46:37Z</dcterms:modified>
</cp:coreProperties>
</file>