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 университет: направления, вызовы и перспективы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этап выбора пути и построения успешной карьеры для старшеклассников.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высшего образования в современном мире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технологии изменили образование: выросло число вузов, внедрены международные стандарты и индивидуальные траектории, а английский язык стал важным инструментом обучения.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почти 780 тысяч абитуриентов выбрали российские вузы. 62% из них поступили на бюджетные места, подтверждая высокий интерес к бесплатному образованию.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780 000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абитуриентов подали документы в российские вузы в 2023 году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науки и высшего образования РФ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перспективы как главный мотив
</a:t>
            </a:r>
            <a:pPr algn="l" indent="0" marL="0">
              <a:lnSpc>
                <a:spcPct val="115000"/>
              </a:lnSpc>
              <a:buNone/>
            </a:pPr>
            <a:r>
              <a:rPr lang="en-US" sz="71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выпускников стремятся получить навыки, необходимые для востребованных профессий, видя в университете ключ к успешной карьере и стабильному доходу.
</a:t>
            </a:r>
            <a:endParaRPr lang="en-US" sz="1346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Личностный рост и социальный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обучение — это возможность расширить кругозор, развить критическое мышление и повысить социальное положение в обществе.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форматы обучения привлекают гибкостью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 и смешанные программы становятся популярными благодаря удобству и доступу к ресурсам, что особенно важно для занятых молодых людей.
</a:t>
            </a:r>
            <a:endParaRPr lang="en-US" sz="137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школьники выбирают высшее образование
</a:t>
            </a:r>
            <a:endParaRPr lang="en-US" sz="24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459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поступления в вуз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93600" y="292887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профиля и университета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интересующей специальности и анализ подходящих высших учебных заведений.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22938" y="2468200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сдача ЕГЭ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Тщательная подготовка и успешное прохождение единого государственного экзамена по выбранным предметам.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252413" y="200567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Подача документов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Регистрация заявлений через Госуслуги или лично в приёмной комиссии выбранного университета.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881900" y="1550750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конкурсе и внутренних испытаниях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дополнительных тестирований или собеседований, если это предусмотрено правилами вуза.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11250" y="103502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приказа о зачислении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подтверждение статуса студента и старт учебы согласно выбранной форме обучения.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3150" y="1406675"/>
            <a:ext cx="3332450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российских и зарубежных вузов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параметры: стоимость, специализации, технологичность и интернационализация.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вузы предлагают более интернациональную среду и разнообразие форм обучения.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образования РФ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 и актуальные специальности
</a:t>
            </a:r>
            <a:endParaRPr lang="en-US" sz="220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и IT остаются ведущими направлениями, обеспечивая широкий выбор профессий в быстрорастущей технологической сфере.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продолжает привлекать студентов благодаря стабильному спросу и возможностям для научной и практической деятельности.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Юриспруденция и экономика востребованы благодаря международным связям и динамике рынка труда.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перспективные области — искусственный интеллект, биотехнологии, урбанистика, цифровой маркетинг и прикладная лингвистика.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требования и документы для поступающих
</a:t>
            </a:r>
            <a:endParaRPr lang="en-US" sz="2268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 диплом об окончании средней школы с результатами ЕГЭ, соответствующими установленным минимальным баллам.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испытания и портфолио обязательны для творческих и спортивных направлений, а также медицинские справки для технических специальностей.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пропускать сроки подачи документов и тщательно следить за требованиями каждого выбранного вуза.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университета и специальности
</a:t>
            </a:r>
            <a:endParaRPr lang="en-US" sz="245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для осознанного выбора и поступления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эффективной подготовки к ЕГЭ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начать подготовку за 1,5–2 года, уделяя внимание регулярным пробным экзаменам и занятиям с репетиторами или онлайн-платформами.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использовать профильные курсы и решать задания прошлых лет, а также консультироваться с экспертами на популярных образовательных ресурсах.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внеучебных достижений при поступлении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участие в олимпиадах всероссийского и международного уровня позволяет абитуриентам получить дополнительные баллы при поступлении, что повышает их конкурентоспособность среди претендентов.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достижения, включая наличие спортивных разрядов, а также активное участие в волонтерских и общественных проектах также учитываются вузами при принятии решений о зачислении.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творческие проекты дополняют образ абитуриента, увеличивая шансы на получение бюджетного места в ведущих университетах за счёт дополнительных баллов до 10.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поступающие ограничивают выбор вузов и специальностей, что сужает возможности. Также часто документы подаются с опозданием, что снижает шансы на зачисление.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абитуриенты неправильно расставляют приоритеты и игнорируют внутренние испытания или особенности конкурсного отбора, что приводит к снижению эффективности поступления и отказам.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абитуриентов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финансирования обучения: бюджетные и платные места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пять лет рост платных мест связан с сокращением финансирования вуза и популяризацией коммерческого образования среди студентов.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бюджетных мест сохраняется, но увеличивающаяся доля платного обучения отражает повышение спроса на альтернативные формы финансирования.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образования и науки Российской Федерации,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научных конференциях позволяет студентам углублять знания, обогащая опыт и расширяя профессиональные связи внутри академического сообщества.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Стажировки и международные обмены дают доступ к практическим навыкам и культурным особенностям, обеспечивая интеграцию в глобальный образовательный процесс.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профессиональных сообществах и языковых клубах способствует развитию коммуникативных умений и критического мышления, требуемого в современной карьере.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и стартап-проекты формируют инициативность и творческий подход, необходимые для успешной профессиональной самореализации в условиях перемен.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личности и профессионализма в студенческой среде
</a:t>
            </a:r>
            <a:endParaRPr lang="en-US" sz="28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стипендии и гранты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поддержки талантливой молодежи предусмотрены президентские и федеральные стипендии, а также гранты за выдающиеся успехи в учебе и спорте. Они позволяют значительно снизить финансовое бремя обучения.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Целевое обучение и образовательные кредиты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предлагают целевое обучение с последующим трудоустройством, а образовательные кредиты дают возможность покрыть затраты на обучение и проживание с гибкими условиями возврата.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финансирования и поддержки студентов
</a:t>
            </a:r>
            <a:endParaRPr lang="en-US" sz="26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2496" y="1531950"/>
            <a:ext cx="394190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статьи расходов студентов российских вузов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ежемесячные расходы студентов включают оплату жилья, питание, транспорт, учебные материалы и дополнительное образование.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расходы существенно возрастают в Москве, что накладывает дополнительную финансовую нагрузку на столичных студентов по сравнению с регионами.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вызовы университетского образования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обеспечивает фундаментальные знания и расширяет профессиональные связи, что важно для успешного карьерного старта и роста в выбранной области.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вызовов — высокая стоимость обучения и продолжительность учебного процесса, а также отсутствие гарантии быстрого трудоустройства после выпуска.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конкуренции среди выпускников требует от студентов постоянного совершенствования компетенций и умения адаптироваться к изменениям на рынке труда.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Востребованность выпускников технических и IT-специальностей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 IT-специалистов в 2022 году вырос на 19%, что обусловлено активным развитием цифровых технологий и ростом IT-индустрии в России.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стартовый оклад выпускников технических направлений превышает 60 000 рублей, а крупнейшие работодатели включают Яндекс, Сбер и международные компании.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успеха выпускников российских университетов
</a:t>
            </a:r>
            <a:endParaRPr lang="en-US" sz="2607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Дуров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 СПбГУ, разработчик мессенджера Telegram, чья деятельность демонстрирует возможности инноваций и предпринимательства, открытых для талантливой молодежи.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Исинбаева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Олимпийская чемпионка и выпускница МГУ, её достижения иллюстрируют сочетание настойчивости и высокого уровня подготовки, доступных в ведущих университетах РФ.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 Греф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 РГУ, президент Сбербанка, показывает как университетское образование может стать базой для построения успешной карьеры в бизнесе и управлении.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 университет — ключ к будущему успеху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выбор, подготовка и адаптивность позволяют абитуриентам эффективно использовать возможности высшего образования для личного и профессионального развития в современных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2026-05-07T21:51:47Z</dcterms:created>
  <dcterms:modified xsi:type="dcterms:W3CDTF">2026-05-07T21:51:47Z</dcterms:modified>
</cp:coreProperties>
</file>