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3379" y="450000"/>
            <a:ext cx="4121941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Урала и экологические проблемы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промышленность, города и экология рядом каждый день.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70948" y="1612450"/>
            <a:ext cx="3361955" cy="291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почему география говорит об экологии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Урала росли вместе с заводами, дорогами и добычей полезных ископаемых. Поэтому здесь особенно важно смотреть, как промышленность, транспорт и планировка влияют на воздух, воду, почвы и зеленые зоны вокруг жилых кварталов.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3181225"/>
            <a:ext cx="360000" cy="32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50" y="316122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200" y="3161225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7675" y="1399438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9225" y="1379438"/>
            <a:ext cx="315000" cy="360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 в городах Урала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предприятия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625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комбинаты дают значительную часть выбросов в воздух. Вместе с дымом и пылью в город попадают вещества, которые ухудшают качество воздуха и оседают на домах, дорогах и растительности.
</a:t>
            </a:r>
            <a:endParaRPr lang="en-US" sz="875" dirty="0"/>
          </a:p>
        </p:txBody>
      </p:sp>
      <p:sp>
        <p:nvSpPr>
          <p:cNvPr id="12" name="Text 4"/>
          <p:cNvSpPr txBox="1"/>
          <p:nvPr/>
        </p:nvSpPr>
        <p:spPr>
          <a:xfrm>
            <a:off x="619815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старые площадки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15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Отвалы, хвостохранилища, свалки и бывшие промышленные территории долго сохраняют опасную нагрузку. Из них загрязнители могут попадать в почву и подземные воды даже спустя много лет после остановки производства.
</a:t>
            </a:r>
            <a:endParaRPr lang="en-US" sz="875" dirty="0"/>
          </a:p>
        </p:txBody>
      </p:sp>
      <p:sp>
        <p:nvSpPr>
          <p:cNvPr id="14" name="Text 6"/>
          <p:cNvSpPr txBox="1"/>
          <p:nvPr/>
        </p:nvSpPr>
        <p:spPr>
          <a:xfrm>
            <a:off x="333720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3720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Легковые машины, автобусы и грузовики создают выхлопы, шум и пробки. В крупных городах именно транспорт часто становится заметным источником загрязнения вдоль магистралей и на перекрестках.
</a:t>
            </a:r>
            <a:endParaRPr lang="en-US" sz="938" dirty="0"/>
          </a:p>
        </p:txBody>
      </p:sp>
      <p:sp>
        <p:nvSpPr>
          <p:cNvPr id="16" name="Text 8"/>
          <p:cNvSpPr txBox="1"/>
          <p:nvPr/>
        </p:nvSpPr>
        <p:spPr>
          <a:xfrm>
            <a:off x="4767675" y="1813638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Стоки в реки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67675" y="2336487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 промышленные сточные воды ухудшают состояние городских рек. Если очистные сооружения работают неэффективно или изношены, в воду попадают взвешенные частицы, нефтепродукты и соединения металлов.
</a:t>
            </a:r>
            <a:endParaRPr lang="en-US" sz="875" dirty="0"/>
          </a:p>
        </p:txBody>
      </p:sp>
      <p:sp>
        <p:nvSpPr>
          <p:cNvPr id="18" name="Text 10"/>
          <p:cNvSpPr txBox="1"/>
          <p:nvPr/>
        </p:nvSpPr>
        <p:spPr>
          <a:xfrm>
            <a:off x="1906725" y="1813638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котельные
</a:t>
            </a:r>
            <a:endParaRPr lang="en-US" sz="1300" dirty="0"/>
          </a:p>
        </p:txBody>
      </p:sp>
      <p:sp>
        <p:nvSpPr>
          <p:cNvPr id="19" name="Text 11"/>
          <p:cNvSpPr txBox="1"/>
          <p:nvPr/>
        </p:nvSpPr>
        <p:spPr>
          <a:xfrm>
            <a:off x="1906725" y="2336487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электростанции и котельные работают круглый год, особенно в холодный сезон. Они усиливают нагрузку на атмосферу и повышают концентрацию загрязняющих веществ в районах с плотной застройкой.
</a:t>
            </a:r>
            <a:endParaRPr lang="en-US" sz="9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загрязнения дают наибольшую нагрузку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в промышленных городах Урала нагрузка распределяется неравномерно: сильнее всего влияют заводы, а затем транспорт и городское хозяйство.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дают промышленные выбросы; транспорт заметен в крупных городах, а отходы и коммунальные стоки усиливают проблему.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о городах Урала; для учебного сравнения, без точных статистических данных.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Челябинск: смог и транспортная нагрузка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фон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заметна роль предприятий черной металлургии, поэтому воздух испытывает постоянную нагрузку. Вблизи промышленных районов загрязнение ощущается сильнее, особенно при слабом ветре и неблагоприятной погоде.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нагрузка ощущается там, где жилые кварталы находятся рядом с трассами и заводами. Для детей и пожилых людей такие условия особенно неудобны и утомительны.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зимой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холодный сезон загрязнения могут задерживаться у земли дольше обычного. При температурных инверсиях и безветрии в городе чаще появляется смог, который ухудшает видимость и самочувствие жителей.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пробки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поток автомобилей и грузовиков усиливает выхлопы на магистралях. В часы пик вырастает шум, а вдоль загруженных улиц становится заметнее пыль и запах выхлопных газов.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Магнитогорск: металлургический центр и пыль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и город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 сформировался вокруг крупного металлургического комбината, поэтому промышленность долго определяла облик города. Именно она создала основу его развития, но одновременно усилила экологическую нагрузку.
</a:t>
            </a:r>
            <a:endParaRPr lang="en-US" sz="673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 отвалы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Шлаковые отвалы и ветер способствуют переносу пыли по территории города. Из-за этого на улицах, дворах и рядом с промышленной зоной чаще заметны осадки пыли и загрязнение поверхностей.
</a:t>
            </a:r>
            <a:endParaRPr lang="en-US" sz="720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Урал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расположен у реки Урал, поэтому качество воды и состояние прибрежных территорий имеют большое значение. Любые загрязнения быстро отражаются на экосистеме и на отдыхе жителей у воды.
</a:t>
            </a:r>
            <a:endParaRPr lang="en-US" sz="720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зон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зона, жилые кварталы и транспортные маршруты находятся сравнительно близко друг к другу. Такое соседство делает экологические проблемы более заметными в повседневной жизни горожан.
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город, тем сильнее влияние машин, плотной застройки и сокращения зеленых территорий на качество воздуха и комфорт дворов.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оценка численности населения Екатеринбурга, 2024.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млн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делает транспортную нагрузку особенно ощутимой в повседневной жизни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899225"/>
            <a:ext cx="3777900" cy="24223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экологических проблем в крупных городах Урала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у каждого города свой главный источник нагрузки, но общая причина связана с промышленным развитием и плотной городской средой.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проблемы повторяются, но их сочетание разное: где-то сильнее воздух, где-то вода или почвы.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описаниям городов Урала.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719" y="1490050"/>
            <a:ext cx="4174412" cy="322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Тагил и наследие тяжелой промышленности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52500" y="4136875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территорий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952500" y="4380612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площадки требуют восстановления, потому что там могут оставаться опасные вещества, строительный мусор и шлаки. Без рекультивации такие территории долго мешают безопасному использованию земли.
</a:t>
            </a:r>
            <a:endParaRPr lang="en-US" sz="764" dirty="0"/>
          </a:p>
        </p:txBody>
      </p:sp>
      <p:sp>
        <p:nvSpPr>
          <p:cNvPr id="12" name="Text 4"/>
          <p:cNvSpPr txBox="1"/>
          <p:nvPr/>
        </p:nvSpPr>
        <p:spPr>
          <a:xfrm>
            <a:off x="952500" y="3272086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стоки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52500" y="3515824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городских рек тоже важно для жизни населения. Если очистка стоков недостаточно эффективна, загрязнения быстрее попадают в воду и прибрежные территории.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952500" y="2410631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почвы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952500" y="2654368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влияют на качество воздуха, а загрязнения могут накапливаться в почвах. Это особенно заметно в районах, где производство работало многие десятилетия подряд.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952500" y="1558578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основа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952500" y="1802315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Тагил давно известен как один из крупных промышленных центров Урала. Здесь развивались металлургия, коксохимия и другие тяжелые производства, сильно изменившие городской ландшафт.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промышленное загрязнение влияет на жизнь горожан
</a:t>
            </a:r>
            <a:endParaRPr lang="en-US" sz="239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от источника загрязнения к последствиям для людей и городской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Урала и городские стоки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479161" y="988050"/>
            <a:ext cx="2076296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звено — очистка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479161" y="14528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очистные сооружения работают изношенно или перегружены, загрязнение проходит дальше по течению. Тогда страдают не только сами реки, но и почвы, поймы и водные организмы.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6479161" y="3096800"/>
            <a:ext cx="2076296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города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479161" y="35616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река влияет на внешний вид города, состояние парков и здоровье жителей. Если стоки сокращаются, прибрежные территории легче благоустраивать, а вода становится пригоднее для хозяйственных нужд.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905941" y="450000"/>
            <a:ext cx="2076296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реки под нагрузкой
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3905941" y="9148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Исеть, Миасс, Тагил и Урал принимают значительную часть городских стоков. Из-за этого реки рядом с крупными городами особенно чувствительны к бытовым, промышленным и ливневым сбросам.
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3905941" y="2558750"/>
            <a:ext cx="2076296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попадает в воду
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3905941" y="30235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речной воде нередко обнаруживаются взвешенные частицы, нефтепродукты и соединения металлов. Такие примеси ухудшают качество воды, делают прибрежные зоны менее безопасными и мешают нормальному отдыху у берега.
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экологические проблемы встречаются чаще всего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промышленных городах Урала чаще всего обсуждают воздух и воду. Эти проблемы сильнее всего заметны в повседневной жизни жителей.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нагрузка связана с воздухом и водой, а значит, именно здесь меры по улучшению среды нужны в первую очередь.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3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презентации на основе типичных экологических проблем уральских городов; без единой числовой статистики.
</a:t>
            </a:r>
            <a:endParaRPr lang="en-US" sz="9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10" y="1461975"/>
            <a:ext cx="2665880" cy="215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666" y="1461975"/>
            <a:ext cx="2663068" cy="2159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625" y="1462298"/>
            <a:ext cx="2663700" cy="21590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17500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Шлаковые холмы у города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17500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окраинам промышленных центров часто видны отвалы шлака и золоотвалы. Они меняют привычный рельеф, пылят в сухую погоду и долго остаются заметными даже после остановки старого производства.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140957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жизнь бывшей свалки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40957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очистки и засыпки часть участков можно озеленить и превратить в безопасное пространство. Там, где раньше лежали отходы, появляются деревья, газоны и дорожки для прогулок.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379232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хранит загрязнение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79232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старых площадках в почве могут накапливаться тяжелые металлы, строительная пыль и другие отходы. Такие территории требуют проверки и рекультивации, иначе загрязнение постепенно возвращается в воздух и воду.
</a:t>
            </a:r>
            <a:endParaRPr lang="en-US" sz="830" dirty="0"/>
          </a:p>
        </p:txBody>
      </p:sp>
      <p:sp>
        <p:nvSpPr>
          <p:cNvPr id="16" name="Text 6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17" name="Text 7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Почвы, свалки и промышленные отходы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351" y="1936626"/>
            <a:ext cx="401100" cy="320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576" y="1936626"/>
            <a:ext cx="401100" cy="320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7962" y="3314525"/>
            <a:ext cx="401100" cy="35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2499" y="3292241"/>
            <a:ext cx="300825" cy="40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12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экологические проблемы отражаются на здоровье детей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721175" y="1854225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721175" y="2415275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Загрязненный воздух сильнее всего бьет по легким и бронхам. У детей чаще появляются кашель, раздражение горла и одышка, особенно в районах рядом с дорогами и заводами.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73400" y="1854225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Аллергические реакции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873400" y="2415275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дым и примеси в воздухе могут усиливать аллергию и вызывать слезотечение, насморк и першение. Это особенно заметно в сухую погоду и во время смога.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66785" y="3249950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рядом с источником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66785" y="3811000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школа, двор и дом находятся недалеко от котельной, дороги или промзоны, воздействие становится ежедневным. Тогда даже обычная прогулка проходит в более неблагоприятных условиях.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721185" y="3249950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усталость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21185" y="3811000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Смог, шум и духота мешают нормально отдыхать ночью. Из-за плохого сна ребенок быстрее устает, хуже сосредоточивается на уроках и чувствует себя менее бодрым.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000" y="1715825"/>
            <a:ext cx="4080000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уже помогают улучшать экологию городов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 конкретные действия меняют ситуацию в городе и что можно заметить на практике.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одновременно уменьшают выбросы, улучшают воду и делают город удобнее для 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обобщение распространенных мер городской экологической политики.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более чистому и удобному городу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экологический мониторинг помогает выбрать меры и улучшить городскую среду.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жителей, школ и местных сообществ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925700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310800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дома и в школе помогает уменьшить количество мусора на свалках. Даже простые привычки, если их соблюдает много людей, заметно снижают нагрузку на городскую среду.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2225" y="1925700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82225" y="2310800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электроэнергии полезна не только для семьи, но и для всего города. Чем меньше расход ресурсов, тем ниже нагрузка на сети, котельные и очистные системы.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3349719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734819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акции, исследования воздуха и наблюдения за состоянием двора учат замечать проблемы вокруг. Ребята видят, что улучшение среды начинается с точных наблюдений и маленьких дел.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782225" y="3349719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и посадки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4782225" y="3734819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уборках, посадке деревьев и уходе за клумбами делает район аккуратнее и зеленее. Такие дела формируют привычку беречь место, где живешь и учишься.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для Урала важнее всего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показывают, что сначала нужно уменьшать то, что сильнее всего влияет на повседневное самочувствие людей: воздух, воду и состояние старых территорий.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должен быть на воздухе, но устойчивый результат возможен только при одновременной работе с водой, отходами и транспортом.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экспертная оценка на основе содержания презентации; без единого официального рейтинга.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Урал особенно интересен для изучения экологии
</a:t>
            </a:r>
            <a:endParaRPr lang="en-US" sz="2587" dirty="0"/>
          </a:p>
        </p:txBody>
      </p:sp>
      <p:sp>
        <p:nvSpPr>
          <p:cNvPr id="5" name="Text 1"/>
          <p:cNvSpPr txBox="1"/>
          <p:nvPr/>
        </p:nvSpPr>
        <p:spPr>
          <a:xfrm>
            <a:off x="6479161" y="988050"/>
            <a:ext cx="2076296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479161" y="14528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тянется на большое расстояние, поэтому условия в разных частях региона отличаются. Это помогает сравнивать города и понимать, почему одинаковые проблемы проявляются по-разному.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6479161" y="3096800"/>
            <a:ext cx="2076296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будущего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479161" y="35616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Урала показывают, что развитие промышленности не должно идти отдельно от заботы о природе. Баланс между экономикой и средой напрямую влияет на качество жизни.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905941" y="450000"/>
            <a:ext cx="2076296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природы и заводов
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3905941" y="9148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рядом с промышленными районами находятся реки, леса и горные территории. Такое соседство хорошо показывает, как деятельность человека меняет природную среду и требует осторожного управления.
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3905941" y="2558750"/>
            <a:ext cx="2076296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транспорт
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3905941" y="30235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Екатеринбург, Челябинск, Магнитогорск и другие города создают высокую нагрузку на воздух, дороги и дворы. Здесь особенно заметно, как рост населения усиливает экологические риски.
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город — общая задача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города выросли благодаря промышленности, но именно люди могут сделать их безопаснее: уменьшить выбросы, очистить воду, вернуть зелень и сохранить здоровье будущих поколений.
</a:t>
            </a:r>
            <a:endParaRPr lang="en-US" sz="16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2026-06-02T11:12:39Z</dcterms:created>
  <dcterms:modified xsi:type="dcterms:W3CDTF">2026-06-02T11:12:39Z</dcterms:modified>
</cp:coreProperties>
</file>