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kann ich! Das mache ich! — что умеет второклассник на уроке немецкого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немецком: слово, жест, ответ и маленькая победа.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немецкий во 2 классе начинается с простых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немецкий язык осваивают через слух, движение, картинку и короткую реплику. Ребёнок быстро запоминает то, что можно увидеть, повторить и сразу сказать в игре или мини-диалоге.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451" y="1098283"/>
            <a:ext cx="176250" cy="15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4894" y="3111774"/>
            <a:ext cx="176250" cy="14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1672" y="1090878"/>
            <a:ext cx="128609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«Das kann ich!»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знакомое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видит короткое слово, узнаёт знакомые буквы и читает его по образцу. Даже одно правильно прочитанное слово уже даёт ощущение успеха и уверенности.
</a:t>
            </a:r>
            <a:endParaRPr lang="en-US" sz="1275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Слышать и повторять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слушает слово или фразу, затем повторяет за учителем. Так звук связывается со смыслом, а новое выражение запоминается без лишнего напряжения.
</a:t>
            </a:r>
            <a:endParaRPr lang="en-US" sz="1275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нужный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учитель называет предмет, ученик может показать его картинку, тетрадь или игрушку. Это помогает понять слово не только ушами, но и глазами и движением.
</a:t>
            </a:r>
            <a:endParaRPr lang="en-US" sz="1275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короткую фразу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Das kann ich! означает: «Я уже могу». Для второклассника это может быть простой ответ по образцу, счёт, приветствие или называние цвета в коротком предложении.
</a:t>
            </a:r>
            <a:endParaRPr lang="en-US" sz="12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 знакомство на уроке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«Hallo!» в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4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начинается с короткого приветствия: Hallo!, Guten Morgen!, Tschüss! Эти слова звучат легко и сразу включают ребёнка в общение. Одного дружелюбного слова достаточно, чтобы урок стал похож на живой разговор, а не на скучное молчание.
</a:t>
            </a:r>
            <a:endParaRPr lang="en-US" sz="1127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назвать себя без длинной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4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быстро учатся представляться: Ich heiße …, Ich bin … Jahre alt. Такая фраза помогает сказать о себе самое главное. Её удобно сопровождать карточкой с именем, улыбкой и жестом, чтобы слова запоминались увереннее.
</a:t>
            </a:r>
            <a:endParaRPr lang="en-US" sz="1131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как маленькая сцена
</a:t>
            </a:r>
            <a:pPr algn="ctr" indent="0" marL="0">
              <a:lnSpc>
                <a:spcPct val="100000"/>
              </a:lnSpc>
              <a:buNone/>
            </a:pPr>
            <a:r>
              <a:rPr lang="en-US" sz="47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именами, картинки детей и простые жесты делают знакомство понятным даже без длинных объяснений. Ребёнок видит ситуацию, слышит нужную фразу и может ответить по образцу. Получается маленький диалог, который по силам каждому.
</a:t>
            </a:r>
            <a:endParaRPr lang="en-US" sz="111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ученик выполняет задание по-немецки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учебного действия на простых темах 2 класса: от слухового образца к самостоятельному ответу.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уже нужны на старте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первых уроках особенно полезны слова из ближайшего мира ребёнка: школа, тетрадь, ручка, мяч, портфель, кошка, собака. Они встречаются в заданиях чаще всего и быстро становятся узнаваемыми.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существительным добавляются простые действия: приходить, идти, слушать, видеть, говорить, рисовать. С ними можно составлять короткие инструкции и ответы, не перегружая ребёнка длинными фразами.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словарь помогает понимать задание сразу, а не после третьего объяснения. Ребёнок чувствует, что может ответить точно и коротко, без долгого поиска нужного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максимум для быстрого счёта во 2 классе помогает строить простые фразы и игровые задания.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до этого числа и названия основных цветов дают ребёнку удобные слова для речи в игре, на картинке и в коротком ответе.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урока во 2 классе: счёт до 10 и основные цвета.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быстро замечает звуки и буквосочетания, которые непривычны для русского уха: sch, ch, ü, ä, ö. Они требуют внимательного слушания и аккуратного повторения, особенно в коротких словах.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хоровое повторение, слуховые упражнения и сравнение похожих слов. Так ученик учится узнавать знакомое слово на слух и не пугаться, если оно звучит немного иначе, чем ожидалось.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немецкий язык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слово пока не запомнилось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поддержки при изучении новых слов и трудных звуков на уроке немецкого языка.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088" y="1940423"/>
            <a:ext cx="343500" cy="305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7063" y="1955690"/>
            <a:ext cx="3435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5688" y="1925990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50550" y="1925990"/>
            <a:ext cx="292425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особенно близки второкласснику
</a:t>
            </a:r>
            <a:endParaRPr lang="en-US" sz="2723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легко говорит о близких людях и знакомых вещах из дома. Такие слова помогают строить короткие фразы о себе и своих отношениях без сложных грамматических конструкций.
</a:t>
            </a:r>
            <a:endParaRPr lang="en-US" sz="1462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класс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парта, доска и тетрадь — всё это знакомо из ежедневной жизни. Поэтому школьная тема быстро превращается в понятный диалог: что это, где лежит, что нужно взять.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 животные вызывают интерес и сразу включают ребёнка в речь. На этих темах легко задавать вопросы, отвечать по образцу и даже немного поиграть в немецкий язык.
</a:t>
            </a:r>
            <a:endParaRPr lang="en-US" sz="1466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вкусы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 еде позволяют говорить коротко и понятно: что нравится, что есть в тарелке, что хочется попробовать. Здесь особенно хорошо работают простые слова и повторяющиеся шаблоны.
</a:t>
            </a:r>
            <a:endParaRPr lang="en-US" sz="149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Мини-диалоги, которые уже можно составлять
</a:t>
            </a:r>
            <a:endParaRPr lang="en-US" sz="2778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«Hallo!» — и разговор начинается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— двое детей в классе: один улыбается, другой отвечает по образцу. Сначала звучит вопрос Wie heißt du?, потом короткий ответ Ich heiße Lena. Ребёнок видит, что даже две фразы уже превращаются в настоящий диалог.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в руке — слово в ответе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карандаш, и ученик не молчит, а говорит: Was ist das? — Das ist ein Stift. Ключевое слово повторяется в вопросе и ответе, поэтому его легче запомнить. Так речь становится понятной и уверенной.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или нет? Проверяем по образцу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лежит мяч, и ребёнок отвечает на простой вопрос: Hast du einen Ball? — Ja, ich habe einen Ball. Такой диалог помогает не искать длинные фразы, а быстро собрать короткое сообщение из знакомых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маленький ответ на немецком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понимания вопроса к короткому ответу по знакомому образцу.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по-немецки: буквы, которые нужно узнавать
</a:t>
            </a:r>
            <a:endParaRPr lang="en-US" sz="2521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знакомое слово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видит простое слово по образцу и узнаёт его целиком. Это помогает не пугаться длинной строки букв и опираться на уже знакомое звучание.
</a:t>
            </a:r>
            <a:endParaRPr lang="en-US" sz="1381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— связь звука и написания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постепенно соединяет то, что слышит, с тем, что пишет. Так слова der, die, das, ich, du запоминаются не только на слух, но и глазами.
</a:t>
            </a:r>
            <a:endParaRPr lang="en-US" sz="1381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важная буква с большой буквы
</a:t>
            </a:r>
            <a:pPr algn="ctr" indent="0" marL="0">
              <a:lnSpc>
                <a:spcPct val="100000"/>
              </a:lnSpc>
              <a:buNone/>
            </a:pPr>
            <a:r>
              <a:rPr lang="en-US" sz="5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в немецком языке первая буква пишется заглавной. Для второклассника это заметный сигнал: Schule, Buch, Ball выглядят по-немецки сразу узнаваемо.
</a:t>
            </a:r>
            <a:endParaRPr lang="en-US" sz="12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которые помогают учить немецкий язык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лото и поиск пары превращают повторение в игру. Ребёнок видит картинку, слышит слово и быстро связывает их, не уставая от однообразия.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по команде, показ предмета и короткие рифмовки делают урок живым. Слово звучит несколько раз, произносится вслух и запоминается почти незаметно — как будто само собой.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278" y="1248340"/>
            <a:ext cx="218019" cy="1937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6533" y="2792871"/>
            <a:ext cx="212117" cy="2121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2682" y="1248340"/>
            <a:ext cx="218019" cy="19379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получается читать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читает знакомые слова по образцу и узнаёт их в задании. Чем чаще слово встречается, тем увереннее оно читается без подсказки.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короткие предложения вроде Das ist ein Buch или Ich bin da. Они помогают увидеть, как знакомые слова складываются в понятный смысл.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 опорой на знакомое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есть уже известное слово, оно становится ориентиром. Так ребёнок не теряется и читает спокойнее, шаг за шагом.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к маленькому предложению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расширение речи на основе одного знакомого слова и образца.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5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немецкий урок от других уроков
</a:t>
            </a:r>
            <a:endParaRPr lang="en-US" sz="2751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много слушания и повторения вслух: ребёнок сначала слышит образец, потом произносит его сам. Это помогает привыкнуть к звучанию языка и не бояться новой фразы.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часто работают с картинками, карточками и песенками. Всё это поддерживает внимание и помогает запомнить слово через действие, а не только через чтение.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не пугает, а подсказывает, что слово ещё нужно потренировать. Поэтому важны ритм, интонация и спокойное повторение коротких фраз без спешки.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уже знакомы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словарике постепенно собираются приветствия, числа, цвета, школьные предметы и игрушки. К ним прибавляются Ich, du, ich bin, ich habe — и речь становится чуть богаче.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маленький словарик успеха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слово — маленькая победа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приходят не сразу, а по одному, как хорошие гости. Каждый новый знакомый знак в тетради помогает ребёнку почувствовать: он уже умеет говорить по-немецки.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Второклассник делает первые уверенные шаги: слушает, повторяет, читает и отвечает по образцу. Каждый маленький успех подтверждает, что немецкий язык ему по силам.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строится на коротких действиях, а не на длинных объяснениях. Это помогает ребёнку не перегружаться и спокойно пробовать ещё раз, если сразу не получилось.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 и простые фразы становятся опорой для речи. Чем чаще ребёнок их слышит и говорит, тем легче он начинает понимать язык на уроке.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появляется важное чувство: «Я уже могу сказать это по-немецки». А для второго класса это почти как маленькая победа с аплодисментами внутри.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этой темы остаются узнавание знакомых слов, короткие фразы и спокойная готовность пробовать снова. Именно из таких маленьких шагов и вырастает уверенное изучение немецкого языка.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2026-05-24T23:52:45Z</dcterms:created>
  <dcterms:modified xsi:type="dcterms:W3CDTF">2026-05-24T23:52:45Z</dcterms:modified>
</cp:coreProperties>
</file>