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звуки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слышать, читать и писать твёрдые и мягкие согласные.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согласный может звучать по-разному и менять смысл слова. Если научиться различать твёрдость и мягкость, читать станет легче, а писать — увереннее и без лишних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согласных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есть преграда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не свободно: им мешают губы, зубы или язык. Поэтому они звучат короче и плотнее, чем гласные, и их важно внимательно слушать.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согласных есть разные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твёрдыми и мягкими, звонкими и глухими. На этом уроке мы работаем только с одним признаком — твёрдостью и мягкостью, чтобы не запутаться.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нужно очень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услышать согласный правильно, легче прочитать слово без ошибки. Маленькая разница в звуке может сильно изменить слово, поэтому слух здесь — настоящий помощник.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твёрдый согласный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мак, лук, нос мы слышим твёрдые звуки [м], [л], [н]. Они звучат чётко, как будто идут твёрдым шагом, без «улыбки».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звучит спокойно, широко и уверенно. При его произношении язык не поднимается к нёбу, а губы и рот остаются в обычном положении.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мягкий согласный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словно улыбается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нежнее и чуть короче, чем твёрдый. Во рту будто появляется лёгкая улыбка: середина языка немного поднимается к нёбу. Так звучат [м’] в слове мяч и [л’] в слове лес.
</a:t>
            </a:r>
            <a:endParaRPr lang="en-US" sz="944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в знакомых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мягкость удобно на понятных словах: нёс, тень, днём. В них согласные становятся особенно мягкими, и это хорошо заметно на слух. Такие слова легко представить на картинке и запомнить без скуки.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твёрдых и мягких согласных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пары: [б] — [б’], [в] — [в’], [м] — [м’], [н] — [н’]. В паре меняется только мягкость, а сам звук остаётся узнаваемым.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отличать похожие слова и слышать, как один согласный меняет всё звучание. Например, в словах лук и люк разница слышна сразу, стоит только прислушаться.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учёбы достаточно запомнить самые частые пары на слух. Чем больше примеров ребёнок слышит и сравнивает, тем быстрее он начинает замечать мягкость в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без пары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[ж], [ш], [ц] не становятся мягкими. Их нужно просто запомнить: как ни старайся, они остаются твёрдыми и не меняют свой характер.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[й], [ч’], [щ’] всегда мягкие. Они не бывают твёрдыми, поэтому для чтения и письма важно сразу узнавать их по звучанию.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Буквы-подсказки для мягкости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букву после согласного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согласного стоят е, ё, и, ю, я, это часто подсказывает мягкое произношение.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слова с опорой на подсказку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лёд, лиса, люк, мяч согласные перед этими буквами звучат мягко.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правило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помогают сразу выбрать правильный звук и не перепутать твёрдое и мягкое чтение.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отдельный звук. Он только показывает, что стоящий перед ним согласный нужно читать мягко, как в словах конь и тень.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ь, слово может зазвучать иначе. Поэтому этот знак очень важен: он помогает и читать, и писать без лишних ошибок.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часто встречается в словах мальчик и день. Он работает как тихая подсказка: сам молчит, а звук рядом с ним делает мягче.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его роль легко, если произнести слово вслух с ь и без него. Разница слышна сразу, и это запоминается лучше любого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024" y="3514947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мягкость в слове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мал — мял и лук — люк помогают услышать, как меняется только мягкость согласного. Остальные звуки почти те же, поэтому разница становится особенно заметной.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Прислушиваемся к звучанию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мягче и короче, чем твёрдый. Если произнести слова вслух медленно, ушам сразу станет проще поймать эту маленькую, но важную разницу.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тренировка помогает быстро замечать мягкость в новых словах. Чем чаще ребёнок сравнивает пары, тем увереннее он читает и меньше путается в буквах.
</a:t>
            </a:r>
            <a:endParaRPr lang="en-US" sz="7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букву рядом с согласным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согласный звук, потом смотрим на следующую букву: она часто подсказывает, будет звук твёрдым или мягким.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это не одно и то же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передавать разные звуки. Например, буква л в слове лук обозначает твёрдый [л], а в слове лес — мягкий [л’].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путаться в похожих словах и быстрее замечать, где звук меняется. Такое наблюдение делает чтение точнее и увереннее.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простой: буква видна глазами, а звук слышен ушами. На уроке важно дружить и с глазами, и с ушами — тогда ошибок станет меньше.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только букве не всегда понятно, как читать слово. Нужно смотреть на соседние буквы и внимательно слушать, как звучит согласный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различение звуков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слушать и сравнивать пары вроде мак — мяч и дом — день. Так ребёнок замечает, как мягкость меняет звучание слова и смысл.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первый согласный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назвать первый согласный звук в слове и определить, он твёрдый или мягкий. Это тренирует слух, внимание и быстроту ответа.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 к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слово, а ребёнок подбирает к нему пару: лук — люк, угол — уголь. Получается маленькая языковая загадка, и это интересно.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и проверь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произносить слова вслух и тут же проверять себя по образцу. Такое повторение помогает запомнить правило без скуки и лишних подсказок.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которые помогают запомнить звук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звуки: чёткие и уверенные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твёрдых согласных хорошо подходят слова с ясным звучанием: мак, дом, лук, гриб. На картинках это могут быть предметы с прямыми линиями, крепкой формой и спокойным настроением. Так звук легче связать с образом и запомнить без путаницы.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звуки: нежные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удобно запоминать через слова мяч, лебедь, люк, тень. Подойдут картинки с плавными линиями, лёгкими предметами и добрыми героями. Когда образ кажется мягким, ребёнку проще услышать мягкость и в самом слове.
</a:t>
            </a:r>
            <a:endParaRPr lang="en-US" sz="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на уроке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мягкий знак с мягкостью звука. Ь сам не произносится, а только подсказывает, что предыдущий согласный нужно читать мягко. Это маленький знак, но очень важный помощник.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Запомни, что ж, ш и ц всегда твёрдые. Они не становятся мягкими, даже если слово кажется «нежным». Такие звуки лучше просто выучить и узнавать сразу.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возникло сомнение, произнеси слово вслух и сравни его с похожим. Так легче услышать разницу между твёрдым и мягким звуком и заметить верный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024" y="3514947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помогает читать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выбираю верное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мягкость, он быстрее читает слово без остановки. Это помогает не спотыкаться на знакомых буквах и меньше возвращаться назад.
</a:t>
            </a:r>
            <a:endParaRPr lang="en-US" sz="767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меняет смысл: угол и уголь, кон и конь, банка и банька. Такая разница заметна сразу, если внимательно услышать согласный.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Понимаю смысл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звучание помогает понять, о чём идёт речь. Тогда слово читается не просто по буквам, а по-настоящему, с нужным смыслом и настроением.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помогает писать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согласный мягкий, на письме часто появляются буквы е, ё, и, ю, я. Они как маленькие фонарики: подсказывают, что звук нужно записать правильно.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мягкость показывает мягкий знак ь. Он не звучит, но помогает не перепутать слова и написать их так, как нужно в тетради.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мягкость верно, ему легче выбрать нужную букву и избежать ошибки. Значит, хороший слух помогает ещё и аккуратному письму.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твёрдых и мягких согласных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звучат спокойно, широко и чётко. Во рту язык не тянется к нёбу, поэтому звук кажется более «прямым» и уверенным.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звучат нежнее и немного «улыбчиво». При их произношении середина языка чуть поднимается, и звук становится мягче на слух.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я, а также мягкий знак ь часто подсказывают мягкость. Они помогают быстро понять, как читать слово.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звуки, которые не меняются: ж, ш, ц всегда твёрдые, а й, ч’ и щ’ всегда мягкие. Их нужно запомнить как верных помощников.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 парах слов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мак — мяч помогает услышать, как один и тот же согласный меняет звучание. Сравнение коротких слов особенно удобно для тренировки слуха.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угол — уголь и кон — конь мягкость тоже хорошо слышна. Такие примеры показывают, что одна маленькая деталь может изменить всё слово.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повторять нос — нёс. Произноси пары вслух, не спеша, и проверяй, где звук твёрдый, а где мягкий. Это почти игра-распознавалка.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— твои помощники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что твёрдые и мягкие согласные звучат по-разному, а буквы е, ё, и, ю, я и ь часто подсказывают мягкость. Слушай, сравнивай и читай смелее!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2026-05-21T16:37:12Z</dcterms:created>
  <dcterms:modified xsi:type="dcterms:W3CDTF">2026-05-21T16:37:12Z</dcterms:modified>
</cp:coreProperties>
</file>