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основные темы: возвышение Афин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Афин в V веке — центр демократии и культуры.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рост Афин: путь к величию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Основанные во II тысячелетии до н.э., Афины переживают рост власти благодаря реформам Солона и Клисфена, становясь заметной силой в Греции.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век и лидерство Перикла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 век до н.э. знаменует наивысшую мощь Афин, когда город становится ключевым культурным и политическим центром Эллады.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Перикл активно укрепляет демократии афинян, расширяя полномочия народа и поддерживая общественные проекты, что поднимает уровень жизни и вдохновляет граждан.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Афинское лидерство в Делосском союзе усиливает военное и экономическое влияние города, что укрепляет его статус в регионе.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афинской демократии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участия и государственные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свободные мужчины-граждане имели право участвовать в Народном собрании, где принимались решения законодательно. Совет пятисот готовил вопросы для обсуждения, обеспечивая порядок.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гражданских прав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должностных лиц происходил по жребию, что предотвращало коррупцию. Однако женщины, рабы и метеки были исключены из политического процесса и не имели прав.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Афин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Афин насчитывали около 250 тысяч человек, из них около 30 тысяч — свободные граждане с полными политическими правами.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составляли значительную часть населения и занимались различной работой — от хозяйственных дел до рудников и домашних обязанностей.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различия по полу и статусу были глубокими; права женщин и неграждан значительно ограничивались.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Метеки, иностранцы без гражданства, проживали и работали в городе, но должны были платить налоги и служить в армии.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Делосский союз — объединение сил и влияния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478 году до н.э. Афины организуют Делосский союз для защиты от персидской угрозы. В союз входят более 200 городов-государств, объединяя силы в борьбе за безопасность.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союза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от членов союза направляются на расширение флота и строительство общественных зданий. Это обеспечивает рост благосостояния Афин и укрепляет их позиции в регионе.
</a:t>
            </a:r>
            <a:endParaRPr lang="en-US" sz="859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мощь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Афин в союзе позволяет им доминировать в Эгейском море и использовать союз для укрепления своей власти, что создает основу для дальнейшего развития государства.
</a:t>
            </a:r>
            <a:endParaRPr lang="en-US" sz="925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влияние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успехи и повышение статуса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Греко-персидских войнах афиняне доказали свою военную мощь, одержав победы в ключевых сражениях при Марафоне и Саламине.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возвысили международный статус Афин, привлекли жителей и ремесленников, что способствовало экономическому и культурному развитию города.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Перикла и укрепление демократии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Перикл ввел оплату должностных лиц, что позволило бедным гражданам активно участвовать в политике без финансовой нагрузки.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инициировал строительство храмов и общественных зданий, повышая престиж и комфорт проживания в городе.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судебных полномочий способствовало справедливому рассмотрению дел и укреплению доверия к власти.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сплочения общества проводились массовые праздники и поддерживалась культура, включая драматические и музыкальные мероприятия.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400" y="1334582"/>
            <a:ext cx="3829800" cy="33847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400" y="623700"/>
            <a:ext cx="80757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воспитание в Афинах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96525" y="192792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обучались грамоте, музыке и гимнастике с ранних лет, а позднее изучали риторику и философию, готовясь к гражданской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72050" y="1333750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мальчиков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6525" y="374487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оставались преимущественно дома, осваивая хозяйственные навыки. Физическое воспитание в палестре и гимнасии формировало крепкое тело и дух у юношей.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172050" y="3150673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девочек и физического воспитания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и новые идеи в Афинах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систематизировал науки в Ликее, создав основы логики и философии естествознания, его наследие остается актуальным и сегодня.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 исследовал вопросы этики и знания через диалоги, учил задавать вопросы о добре и зле для постижения истины.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основал Академию, где развивал идеи справедливости, государства и познания, что повлияло на последующие поколения мыслителей.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литература: культурные вершины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Афинах театр занимал важное место в жизни общества. Знаменитые трагедии Эсхила, Софокла и Еврипида исследовали темы судьбы, справедливости и человеческих страстей, заставляя зрителей задуматься о жизни и морали.
</a:t>
            </a:r>
            <a:endParaRPr lang="en-US" sz="829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трагедии Афин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 Аристофана через юмор и сатиру обсуждали политические и социальные вопросы. Театр Диониса вмещал около 17 000 зрителей, где спектакли становились одновременно развлечением и уроком гражданской ответственности.
</a:t>
            </a:r>
            <a:endParaRPr lang="en-US" sz="809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 и общественная критика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Панатенейские игры и спорт в Афинах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Панатенейские игры проходили каждые четыре года и становились крупнейшим городским праздником, собирая участников и зрителей со всего региона для зрелищных состязаний и культурных мероприятий.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Состязания включали бег, гимнастику, гонки на колесницах, а также конкурсы поэзии и музыке. Победители получали почётные призы — кубки с оливковым маслом, символом чести и благополучия.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42063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афинской экономики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 производство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Афинские мастера создавали керамику, украшения и текстиль высокого качества, что способствовало развитию ремёсленных мастерских и экспорту изделий.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выгодному расположению Афины развивали торговлю с городами Средиземноморья, импортируя зерно и другие товары для обеспечения населения.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серебра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Рудники Лавриона приносили значительный доход, поставляя серебро для чеканки монеты и финансирования государственных проектов.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продукции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Афиняне экспортировали вино, оливковое масло и керамику, что усиливало их экономическое влияние и торговые связи в регионе.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 афинского искусства и архитектуры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Парфенон, построенный между 447 и 432 гг. до н.э., стал шедевром классической архитектуры. Он посвящён богине Афине и служил выражением могущества и религиозных идеалов Афин.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 — символ величия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Фидий создавал монументальные статуи богов и героев, отличавшиеся реализмом и величественностью, которые украсили Афины и прославили их культурное превосходство.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Фидия в скульптуру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сооружения служили парадными входами и храмами, демонстрируя утончённость афинского стиля и объединяя религиозные и гражданские функции в городе.
</a:t>
            </a:r>
            <a:endParaRPr lang="en-US" sz="933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Пропилеи и Эрехтейон — архитектурные шедевры
</a:t>
            </a:r>
            <a:endParaRPr lang="en-US" sz="12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мощь Афин и её значение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Военно-морской флот Афин насчитывал около 200 триер — быстрых и манёвренных боевых кораблей, обеспечивавших контроль над морем.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охранял торговые пути и безопасность города, позволяя Афинам поддерживать экономическое благополучие и политическое влияние на Евро-Азиатском побережье.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сила на море также помогала удерживать лояльность союзных полисов, укрепляя положение Афин как лидера Делосского союза.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Афин включало большое количество рабов, занятых в хозяйстве, на рудниках и в домашних делах, создавая основу жизнедеятельности города.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33%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составляли рабы, игравшие ключевую роль в экономике и быту Афин, несмотря на отсутствие прав.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античной Греции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Пирей — торговые и военные ворота Афин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Пирей был главной морской гаванью Афин, соединённой с городом «Длинными стенами», что обеспечивало надёжную защиту и стабильную связь с флотом и торговлей.
</a:t>
            </a:r>
            <a:endParaRPr lang="en-US" sz="922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значение Пирея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Пирее находились доки, верфи и рынки, где сосредотачивались основные торговые операции. Порт стал воротами Афин в Средиземноморье и базой для морских походов.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и экономический центр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и утрата лидерства Афин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431 г. до н.э. — Начало Пелопоннесской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Перикла Афины и Спарта вступают в продолжительный и изнурительный конфликт за господство в Греции.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404 г. до н.э. — Победа Спарты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Афинский флот разгромлен, город ослаблен внутренними конфликтами, потеряно политическое и военное влияние на регион.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период экономического спада и политической нестабильности, Афины уже не в состоянии сохранить позиции главного полиса Греции.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Афин в мировой культуре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Афинская демократия стала моделью для развития современных политических систем, вдохновляя ценности участия и гражданской ответственности.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идеи Сократа, Платона и Аристотеля лежат в основе западной философской традиции и научного мышления.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искусство Афин продолжают влиять на литературу, драму и архитектуру, являясь символами культурного наследия человечества.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Вечное значение афинского наследия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Афин в V веке до н.э. послужил фундаментом демократии, культуры и науки, формируя основы современного общества и вдохновляя новые поколения по сей день.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2026-05-10T11:30:47Z</dcterms:created>
  <dcterms:modified xsi:type="dcterms:W3CDTF">2026-05-10T11:30:47Z</dcterms:modified>
</cp:coreProperties>
</file>