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jpeg"/><Relationship Id="rId7" Type="http://schemas.openxmlformats.org/officeDocument/2006/relationships/image" Target="../media/image-9-7.png"/><Relationship Id="rId8" Type="http://schemas.openxmlformats.org/officeDocument/2006/relationships/image" Target="../media/image-9-8.jpe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0525" y="2023001"/>
            <a:ext cx="4837500" cy="29667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Профессия рассказчика в литературе и культуре слова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30837" y="4289050"/>
            <a:ext cx="2331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72200" y="2365450"/>
            <a:ext cx="28491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оживает в голосе, интонации и внимании слушателя.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7300" y="1362014"/>
            <a:ext cx="3932400" cy="29800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1125" y="305321"/>
            <a:ext cx="8061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устной памяти к литературе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90300" y="1821175"/>
            <a:ext cx="3958800" cy="27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Рассказчик возник задолго до печатной книги: он сохранял предания, былины и истории народа. Позже литература переняла эту традицию, а сегодня она звучит в чтении, аудиоформатах и публичных выступлениях.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такой рассказчик в литературном понимании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Рассказчик — это тот, через чью точку зрения читатель получает события, поэтому именно он задаёт угол восприятия истории и её эмоциональный тон.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089300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может совпадать с автором, быть вымышленным героем или выступать как сторонний наблюдатель; от этого зависит степень субъективности и доверия к тексту.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8930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Литературная роль рассказчика особенно заметна в выборе лица повествования, в оценках событий и в том, как звучит голос произведения для читателя.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975" y="1363358"/>
            <a:ext cx="4365000" cy="34868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рассказчика в культуре слова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1525" y="1660950"/>
            <a:ext cx="33594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сцене и в аудитории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рассказчика обычно связан с книгой, микрофоном и живым голосом. В центре внимания — не только текст, но и способ его произнесения, который удерживает слушателей.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1525" y="3476830"/>
            <a:ext cx="33594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и на литературных вечерах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школьной практике этот образ проявляется в выразительном чтении, конкурсах декламации и инсценировках. Здесь особенно важно, чтобы слово вызывало отклик и помогало увидеть смысл произведения.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2342959"/>
            <a:ext cx="3239400" cy="88130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работает рассказчик и как он говорит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площадки требуют разных речевых решений: от точного чтения до свободного комментария.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публичнее и короче формат, тем важнее дикция, темп и паузы; чем ближе к тексту, тем выше требование к точности передачи слова.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материалам общего обзора современных форм устного повествования и чтения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создаётся устный рассказ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подготовки к художественному чтению и устному выступлению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устный рассказ выразительным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сильный текст теряет силу без точной артикуляции и уместного ритма.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опоры выразительности — интонация и ясность сюжета; остальные элементы усиливают воздействие и делают чтение живым.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Экспертная педагогическая оценка компонентов выразительного чтения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404" y="1253430"/>
            <a:ext cx="328050" cy="437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3679" y="1963455"/>
            <a:ext cx="437400" cy="437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2729" y="2675505"/>
            <a:ext cx="437400" cy="437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5829" y="3403697"/>
            <a:ext cx="451200" cy="401067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55829" y="4134788"/>
            <a:ext cx="451200" cy="36096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Навыки, необходимые рассказчику и чтецу
</a:t>
            </a:r>
            <a:endParaRPr lang="en-US" sz="2400" dirty="0"/>
          </a:p>
        </p:txBody>
      </p:sp>
      <p:sp>
        <p:nvSpPr>
          <p:cNvPr id="14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5" name="Text 2"/>
          <p:cNvSpPr txBox="1"/>
          <p:nvPr/>
        </p:nvSpPr>
        <p:spPr>
          <a:xfrm>
            <a:off x="1016387" y="1250950"/>
            <a:ext cx="4861800" cy="4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Чёткая дикция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Разборчивая речь позволяет слушателю не терять смысл даже в сложных фразах. Для этого важны правильная артикуляция, контроль темпа и умение выделять ключевые слова.
</a:t>
            </a:r>
            <a:endParaRPr lang="en-US" sz="800" dirty="0"/>
          </a:p>
        </p:txBody>
      </p:sp>
      <p:sp>
        <p:nvSpPr>
          <p:cNvPr id="16" name="Text 3"/>
          <p:cNvSpPr txBox="1"/>
          <p:nvPr/>
        </p:nvSpPr>
        <p:spPr>
          <a:xfrm>
            <a:off x="1007875" y="1960978"/>
            <a:ext cx="4861800" cy="4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дыхание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на дыхание помогает сохранять ровное звучание, не сбиваться на длинных фразах и не утомлять голос. Это основа уверенного и спокойного чтения вслух.
</a:t>
            </a:r>
            <a:endParaRPr lang="en-US" sz="800" dirty="0"/>
          </a:p>
        </p:txBody>
      </p:sp>
      <p:sp>
        <p:nvSpPr>
          <p:cNvPr id="17" name="Text 4"/>
          <p:cNvSpPr txBox="1"/>
          <p:nvPr/>
        </p:nvSpPr>
        <p:spPr>
          <a:xfrm>
            <a:off x="1016387" y="2673030"/>
            <a:ext cx="4861800" cy="4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и сосредоточенность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Хорошая память нужна для точного воспроизведения текста, а внимание — для удержания логики эпизодов. Без этого трудно передать композицию произведения и его смысловые связи.
</a:t>
            </a:r>
            <a:endParaRPr lang="en-US" sz="800" dirty="0"/>
          </a:p>
        </p:txBody>
      </p:sp>
      <p:sp>
        <p:nvSpPr>
          <p:cNvPr id="18" name="Text 5"/>
          <p:cNvSpPr txBox="1"/>
          <p:nvPr/>
        </p:nvSpPr>
        <p:spPr>
          <a:xfrm>
            <a:off x="1016387" y="3383058"/>
            <a:ext cx="4861800" cy="4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Чувство языка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Рассказчик должен понимать оттенки слов, стиль автора и особенности речи персонажей. Именно это делает чтение точным, а не механическим, и придаёт ему литературную глубину.
</a:t>
            </a:r>
            <a:endParaRPr lang="en-US" sz="800" dirty="0"/>
          </a:p>
        </p:txBody>
      </p:sp>
      <p:sp>
        <p:nvSpPr>
          <p:cNvPr id="19" name="Text 6"/>
          <p:cNvSpPr txBox="1"/>
          <p:nvPr/>
        </p:nvSpPr>
        <p:spPr>
          <a:xfrm>
            <a:off x="1016387" y="4094098"/>
            <a:ext cx="4861800" cy="4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Ориентация на аудиторию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Успешный чтец учитывает возраст, подготовку и интересы слушателей. От этого зависят выбор темпа, объяснение сложных мест и степень эмоциональной насыщенности выступления.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625" y="1133578"/>
            <a:ext cx="2666700" cy="139064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9625" y="1133578"/>
            <a:ext cx="2666700" cy="139064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96625" y="1134129"/>
            <a:ext cx="2684700" cy="138954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 как инструмент передачи смысла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320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голос — разные смыслы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Тот же эпизод может звучать по-разному, если меняются тембр и сила голоса. Нервная интонация передаст тревогу, спокойная — уверенность, а мягкая пауза выделит важную мысль и поможет слушателю уловить подтекст.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3387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Пауза, которая говорит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смысл рождается не в слове, а в остановке перед ним. Смысловая пауза подчёркивает напряжение, помогает разделить части высказывания и делает речь более точной, особенно в художественном чтении и сценическом рассказе.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6454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голос становится образом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 героя можно передать без описания его внешности — только манерой звучания. Низкий, сдержанный голос создаёт один образ, а быстрый и резкий — совсем другой, поэтому голос работает как средство характеристики.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9050" y="1016650"/>
            <a:ext cx="32394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число помогает увидеть, что автор, рассказчик и персонаж не совпадают автоматически; их различие определяет смысл, тон и степень иронии в тексте.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01450" y="1560038"/>
            <a:ext cx="33696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5300" dirty="0"/>
          </a:p>
        </p:txBody>
      </p:sp>
      <p:sp>
        <p:nvSpPr>
          <p:cNvPr id="7" name="Text 3"/>
          <p:cNvSpPr txBox="1"/>
          <p:nvPr/>
        </p:nvSpPr>
        <p:spPr>
          <a:xfrm>
            <a:off x="701449" y="2708663"/>
            <a:ext cx="3369600" cy="6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роли нужно различать, чтобы точно понимать устройство повествования
</a:t>
            </a:r>
            <a:endParaRPr lang="en-US" sz="1383" dirty="0"/>
          </a:p>
        </p:txBody>
      </p:sp>
      <p:sp>
        <p:nvSpPr>
          <p:cNvPr id="8" name="Text 4"/>
          <p:cNvSpPr txBox="1"/>
          <p:nvPr/>
        </p:nvSpPr>
        <p:spPr>
          <a:xfrm>
            <a:off x="4833493" y="4531160"/>
            <a:ext cx="4032900" cy="1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на основе литературоведческого различения автора, повествователя и героя-рассказчика
</a:t>
            </a:r>
            <a:endParaRPr lang="en-US" sz="66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8113" y="2195280"/>
            <a:ext cx="3239400" cy="117666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повествования и их литературные особенности
</a:t>
            </a:r>
            <a:endParaRPr lang="en-US" sz="225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942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форма повествования влияет на дистанцию между событием и читателем, а также на степень субъективности и доверия к рассказу.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42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формы определяет не только стиль текста, но и то, как читатель воспринимает правдивость, эмоциональность и композицию истории.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656575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Литературоведческое описание форм повествования; школьный курс литературы.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признаки делают литературную историю запоминающейся
</a:t>
            </a:r>
            <a:endParaRPr lang="en-US" sz="192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память сильнее всего работает сочетание характера, события и выразительной детали, а не один отдельный приём.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Запоминаемость усиливается там, где есть сюжетное напряжение и завершённость; без них художественная речь хуже удерживается в сознании.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общим принципам анализа художественного текста в школьной и литературной практике.
</a:t>
            </a:r>
            <a:endParaRPr lang="en-US" sz="67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Этика рассказчика и ответственность за слово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73325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Рассказчик должен точно передавать цитаты и смысл произведения, не подменяя авторскую мысль собственными домыслами или удобными упрощениями.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89300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Особая осторожность нужна при пересказе чужого опыта: важно сохранять уважительный тон, не искажать культурный контекст и не усиливать стереотипы.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08930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Этическая ошибка в рассказе может изменить восприятие текста сильнее, чем неудачная подача, поэтому ответственность за слово здесь равна профессиональной компетентности.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57325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Надёжность речи строится на внимании к источнику, проверке фактов и честной передаче авторской интонации, а не на эффектности любой ценой.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мастерству рассказчика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школьную практику чтения, анализа и публичного выступления, а затем переход к самостоятельным творческим и профессиональным формам.
</a:t>
            </a:r>
            <a:endParaRPr lang="en-US" sz="76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975" y="1363358"/>
            <a:ext cx="4365000" cy="34868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современного рассказчика и чтеца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368625" y="1660937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работе рассказчика важны не только книга или сценарий, но и технические средства: диктофон, микрофон, наушники, а также разметка текста для пауз, ударений и смысловых акцентов.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368625" y="3476825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школьной и профессиональной среде всё чаще используются электронные презентации, запись голоса, музыкальный фон и видеоряд, если они помогают восприятию текста и не отвлекают от него.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сегодня живёт устный рассказ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цифровые форматы расширили аудиторию устного чтения, но живое выступление по-прежнему остаётся важным способом прямого общения с текстом.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аудиоформатов заметен в удобстве и доступности, однако школьные и публичные чтения сохраняют культурную и образовательную ценность.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современным формам распространения устного чтения: школа, медиа, подкасты, аудиокниги, музейные программы.
</a:t>
            </a:r>
            <a:endParaRPr lang="en-US" sz="53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5388" y="1266498"/>
            <a:ext cx="843075" cy="1124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51131" y="1266498"/>
            <a:ext cx="1405125" cy="1124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28410" y="1266498"/>
            <a:ext cx="1124100" cy="1124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505690" y="1266498"/>
            <a:ext cx="843075" cy="11241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Трудности профессии рассказчика
</a:t>
            </a:r>
            <a:endParaRPr lang="en-US" sz="2400" dirty="0"/>
          </a:p>
        </p:txBody>
      </p:sp>
      <p:sp>
        <p:nvSpPr>
          <p:cNvPr id="14" name="Text 2"/>
          <p:cNvSpPr txBox="1"/>
          <p:nvPr/>
        </p:nvSpPr>
        <p:spPr>
          <a:xfrm>
            <a:off x="337626" y="2949172"/>
            <a:ext cx="17586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Голосовая нагрузка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Долгое чтение и частые выступления утомляют голос, поэтому рассказчику нужны режим, дыхательная поддержка и умение беречь звучание.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2574393" y="2949172"/>
            <a:ext cx="17586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Волнение перед публикой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 хорошем знании текста выступление может сбиваться из-за напряжения, поэтому важны тренировка, уверенность и опыт публичной речи.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4811160" y="2949172"/>
            <a:ext cx="17586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текста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точно запоминать формулировки, не терять логические связи и передавать авторский смысл без сокращений, искажающих произведение.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7047927" y="2949172"/>
            <a:ext cx="17586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к формату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цифровой среде приходится быстро менять длину, темп и подачу речи под разные площадки, где внимание слушателя ограничено по времени.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ценность рассказчика в обществе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610463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образовании устный рассказ помогает объяснять сложные темы простым языком, удерживать внимание класса и развивать у школьников навык осмысленного чтения.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73313" y="2734800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музеях, театре и культурных проектах он превращает факты и тексты в живой опыт, делая историю, биографии и литературу ближе к слушателю.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73313" y="3859125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медиа и журналистике рассказчик помогает структурировать материал, усиливать эмоциональный отклик и передавать информацию так, чтобы её было легче запомнить.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2342959"/>
            <a:ext cx="3239400" cy="88130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и ограничения профессии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Профессия даёт творческую свободу, но требует постоянной работы над речью, текстом и собственной устойчивостью к нагрузкам.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Профессия привлекательна возможностью творческого самовыражения, но успешность в ней зависит от дисциплины, культуры речи и готовности к конкуренции.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особенностям профессиональной деятельности рассказчика, чтеца и исполнителя текста.
</a:t>
            </a:r>
            <a:endParaRPr lang="en-US" sz="67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Живое слово, которое сохраняет смысл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1198950" y="2552900"/>
            <a:ext cx="6746100" cy="19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Рассказчик соединяет литературу, сценическую речь и культуру общения, а его работа напоминает: точное и выразительное слово по-прежнему помогает понимать текст, людей и время.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2026-05-20T02:29:22Z</dcterms:created>
  <dcterms:modified xsi:type="dcterms:W3CDTF">2026-05-20T02:29:22Z</dcterms:modified>
</cp:coreProperties>
</file>