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не рвём цветы и не ловим бабочек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Любоваться можно, а вредить нельзя: природа живёт, как дружная команда.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нами каждый день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Луг, парк и клумба — не просто красивый фон. Это живые места, где растения, насекомые и птицы зависят друг от друга. Стоит нарушить этот порядок — и всему маленькому миру становится труднее жить.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нужен растению не только для красоты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срыв мешает 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цветок срывают слишком рано, растение не успевает закончить свою работу. Семян становится меньше, а значит, и новых цветов на поляне будет меньше.
</a:t>
            </a:r>
            <a:endParaRPr lang="en-US" sz="1075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— будущая поляна
</a:t>
            </a:r>
            <a:pPr algn="l" indent="0" marL="0">
              <a:lnSpc>
                <a:spcPct val="90000"/>
              </a:lnSpc>
              <a:buNone/>
            </a:pPr>
            <a:r>
              <a:rPr lang="en-US" sz="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цветок спокойно отцвёл, он успевает дать семена. Тогда на следующий год на этом месте могут появиться новые растения, и луг останется ярким и живым.
</a:t>
            </a:r>
            <a:endParaRPr lang="en-US" sz="1180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— это работа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не просто украшает растение. Он помогает ему продолжить жизнь: после цветения у многих растений появляются семена, из которых потом вырастают новые цветы.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когда цветы рвут часто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 становится меньше
</a:t>
            </a:r>
            <a:pPr algn="l" indent="0" marL="0">
              <a:lnSpc>
                <a:spcPct val="90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тропинках и в парках растения исчезают быстрее всего. Если их срывают снова и снова, красивые цветы не успевают вырасти и луг заметно беднеет.
</a:t>
            </a:r>
            <a:endParaRPr lang="en-US" sz="1567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красок и запахов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цветов мало, место становится менее ярким и менее душистым. Природа как будто теряет часть своей улыбки, а гулять там уже не так интересно.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Насекомым труднее жить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приходят к цветам за нектаром. Если цветов становится меньше, им сложнее найти еду, и на лугу остаётся меньше живых гостей.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заметна всем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сорванный без нужды букет — это не мелочь для природы. Для маленького луга каждая потеря важна, потому что всё там связано между собой.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— живое существо, а не игрушка
</a:t>
            </a:r>
            <a:endParaRPr lang="en-US" sz="2518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Крылья, которые легко повредить
</a:t>
            </a:r>
            <a:pPr algn="l" indent="0" marL="0">
              <a:lnSpc>
                <a:spcPct val="90000"/>
              </a:lnSpc>
              <a:buNone/>
            </a:pPr>
            <a:r>
              <a:rPr lang="en-US" sz="37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кажется лёгкой, как воздушный рисунок, но её крылья очень хрупкие. На них есть маленькие чешуйки, которые легко стираются, если трогать насекомое руками или сачком.
</a:t>
            </a:r>
            <a:endParaRPr lang="en-US" sz="1135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Пугливая путешественница
</a:t>
            </a:r>
            <a:pPr algn="l" indent="0" marL="0">
              <a:lnSpc>
                <a:spcPct val="90000"/>
              </a:lnSpc>
              <a:buNone/>
            </a:pPr>
            <a:r>
              <a:rPr lang="en-US" sz="41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бабочку ловят, она не играет, а пугается. От страха она резко взлетает, быстро устает и может пораниться, пытаясь вырваться из рук или сетки.
</a:t>
            </a:r>
            <a:endParaRPr lang="en-US" sz="1235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дорога домой
</a:t>
            </a:r>
            <a:pPr algn="l" indent="0" marL="0">
              <a:lnSpc>
                <a:spcPct val="90000"/>
              </a:lnSpc>
              <a:buNone/>
            </a:pPr>
            <a:r>
              <a:rPr lang="en-US" sz="4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крылья повреждены, бабочке становится сложно летать. Ей труднее искать нектар, прятаться от опасности и просто добираться туда, где она сможет спокойно жить.
</a:t>
            </a:r>
            <a:endParaRPr lang="en-US" sz="1247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— живое существо, а не игрушка
</a:t>
            </a:r>
            <a:endParaRPr lang="en-US" sz="2518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бабочки нужны природе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растениям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бабочка перелетает с цветка на цветок, на её теле остаётся пыльца. Так растения могут продолжать своё развитие и позже давать семена.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Переносят пыльцу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не делают это нарочно, но их полёт помогает цветам обмениваться пыльцой. Без такой помощи многим растениям было бы труднее размножаться.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птиц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бабочек тоже важны в природе. Ими питаются птицы и другие животные, поэтому бабочка полезна не только в полёте, но и в начале своей жизни.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здоровье луга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бабочек много, это хороший знак: на лугу есть цветы, нектар и чистое место для жизни. Там природа чувствует себя довольно хорошо.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на лугу бережно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прост: увидел живое существо — остановился, посмотрел и не мешал ему жить.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теряет луг после сорванного цветка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Сорван цветок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растения исчезает часть, которая должна была закончить цветение. Вместо семян остаётся пустота, а у луга — маленькая, но важная потеря.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новых растений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семян не появятся новые цветы на этом месте. Со временем на лугу станет меньше растений, и он уже не будет таким пёстрым.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Насекомым не хватает нектара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цветов становится меньше, бабочкам, пчёлам и другим насекомым труднее находить еду. Им приходится искать другие места или улетать дальше.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тоже сложнее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насекомых становится меньше, птицам труднее находить корм. Так одна неосторожность постепенно отражается на всём живом лугу.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Красоту можно сохранить по-другому
</a:t>
            </a:r>
            <a:endParaRPr lang="en-US" sz="2762" dirty="0"/>
          </a:p>
        </p:txBody>
      </p:sp>
      <p:sp>
        <p:nvSpPr>
          <p:cNvPr id="9" name="Text 1"/>
          <p:cNvSpPr txBox="1"/>
          <p:nvPr/>
        </p:nvSpPr>
        <p:spPr>
          <a:xfrm>
            <a:off x="594952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магазинный букет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нужен букет, его можно купить там, где цветы выращены специально для продажи. Так в природе остаются живые растения, а дом всё равно становится красивым.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7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Любоваться на месте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цветы лучше оставить там, где они растут. Тогда ими смогут наслаждаться и другие люди, и насекомые, которым нужен нектар.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память иначе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Красоту можно унести не в руках, а в памяти, рисунке или фотографии. Так приятное впечатление останется с нами, а природе не будет больно.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крыльев есть у бабочки, и их легко повредить
</a:t>
            </a:r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насекомых: у бабочек две пары крыльев.
</a:t>
            </a:r>
            <a:endParaRPr lang="en-US" sz="137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насекомое очень уязвимым: после удара или ловли ему труднее летать и спасаться. Источник: биология насекомых.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насекомые дружат в природе
</a:t>
            </a:r>
            <a:endParaRPr lang="en-US" sz="2721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зовут гостей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цветы специально привлекают насекомых яркими лепестками и запахом. Так растения получают помощь в опылении, а природа продолжает свой тихий и очень важный круг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ищут нектар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прилетают к цветам за сладким нектаром. Пока они садятся с цветка на цветок, на их лапках и тельце переносится пыльца, и растения могут образовывать семена.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 есть дело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не просто украшают луг, а помогают ему жить. Без них многим растениям было бы труднее размножаться, а птицам — находить еду для себя и своих птенцов.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без помех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лучше не мешать этой дружбе. Если мы бережём цветы и не тревожим насекомых, луг остаётся живым, разноцветным и полным маленьких чудес.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неосторожное действие меняет весь луг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сорванные цветы влияют на растения, насекомых и птиц.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809" y="1485537"/>
            <a:ext cx="443700" cy="3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3574" y="1471987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6754" y="1471987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любоваться природой без вреда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глазами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можно рассмотреть, не срывая его: посчитать лепестки, заметить цвет и форму, запомнить узор листьев. Так красота остаётся на месте и радует всех.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Снимать издалека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Бабочку лучше сфотографировать или нарисовать по памяти, не подкрадываясь слишком близко. Тогда ей не страшно, а у нас остаётся весёлый и красивый снимок.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и беречь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запомнить яркие краски, а потом рассказать о них друзьям или взрослым. Любопытство превращается в заботу, и природе от этого совсем не больно.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 маленьким ведром
</a:t>
            </a:r>
            <a:pPr algn="l" indent="0" marL="0">
              <a:lnSpc>
                <a:spcPct val="90000"/>
              </a:lnSpc>
              <a:buNone/>
            </a:pPr>
            <a:r>
              <a:rPr lang="en-US" sz="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клумбе рядом с тропинкой мальчик заметил сухую землю. Он не стал срывать цветок для игры, а аккуратно полил растения из маленького ведра. Цветы подняли листья, будто сказали ему спасибо, а рядом снова зажужжали насекомые.
</a:t>
            </a:r>
            <a:endParaRPr lang="en-US" sz="844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и бумажный букет
</a:t>
            </a:r>
            <a:pPr algn="l" indent="0" marL="0">
              <a:lnSpc>
                <a:spcPct val="90000"/>
              </a:lnSpc>
              <a:buNone/>
            </a:pPr>
            <a:r>
              <a:rPr lang="en-US" sz="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очень хотела принести домой красоту с луга, но потом вспомнила: живые цветы лучше оставить на месте. Она собрала дома бумажный букет, а на прогулке просто любовалась настоящими цветами и улыбалась им глазами.
</a:t>
            </a:r>
            <a:endParaRPr lang="en-US" sz="858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тропинка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гуляли по лугу и увидели пустую банку у кустов. Они не тронули бабочку, а сначала убрали мусор и отнесли его в урну. После этого луг стал чище, а цветы вокруг выглядели ещё радостнее.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для природы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сорвать редкий цветок, чтобы на поляне его больше не стало.
</a:t>
            </a:r>
            <a:pPr algn="l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общих правил бережного отношения к редким растениям в природе
</a:t>
            </a:r>
            <a:endParaRPr lang="en-US" sz="1278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восстанавливаются долго, поэтому их особенно важно оставлять в природе.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раз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25" y="397625"/>
            <a:ext cx="6619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бабочки делают мир ярче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230717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нектара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Насекомое садится на цветок, чтобы выпить нектар. В это время пыльца прилипает к его телу и незаметно отправляется в новое путешествие.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407054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pPr algn="l" indent="0" marL="0">
              <a:lnSpc>
                <a:spcPct val="90000"/>
              </a:lnSpc>
              <a:buNone/>
            </a:pPr>
            <a:r>
              <a:rPr lang="en-US" sz="4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бабочка прилетает к другому цветку, пыльца переносится дальше. Так растения могут образовывать семена и давать жизнь новым побегам.
</a:t>
            </a:r>
            <a:endParaRPr lang="en-US" sz="1419" dirty="0"/>
          </a:p>
        </p:txBody>
      </p:sp>
      <p:sp>
        <p:nvSpPr>
          <p:cNvPr id="11" name="Text 3"/>
          <p:cNvSpPr txBox="1"/>
          <p:nvPr/>
        </p:nvSpPr>
        <p:spPr>
          <a:xfrm>
            <a:off x="5830900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здоровой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4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бабочек много, это хороший признак. Значит, луг богат цветами, насекомым хватает еды, а место остаётся живым и благополучным.
</a:t>
            </a:r>
            <a:endParaRPr lang="en-US" sz="1456" dirty="0"/>
          </a:p>
        </p:txBody>
      </p:sp>
      <p:sp>
        <p:nvSpPr>
          <p:cNvPr id="12" name="Text 4"/>
          <p:cNvSpPr txBox="1"/>
          <p:nvPr/>
        </p:nvSpPr>
        <p:spPr>
          <a:xfrm>
            <a:off x="541169" y="2754950"/>
            <a:ext cx="1346100" cy="18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появляются там, где есть цветы, тепло и свет. Они перелетают с растения на растение и помогают лугу оставаться живым и красивым.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добрую заботу вместо вреда
</a:t>
            </a:r>
            <a:pPr algn="l" indent="0" marL="0">
              <a:lnSpc>
                <a:spcPct val="90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интерес к природе можно превратить в бережное поведение.
</a:t>
            </a:r>
            <a:endParaRPr lang="en-US" sz="246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для каждого ребёнка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Оставь цветок на месте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цветок остаётся расти, он может дать семена и порадовать ещё много людей и насекомых. Так луг не теряет свою силу и красоту.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лови бабочку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тогда спокойно летает, пьёт нектар и ищет безопасное место. Ей не нужно спасаться от рук и сачка, а нам достаётся её настоящая красота.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Помогай, а не мешай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 выглядит просто: смотреть, слушать, проходить мимо и ничего не ломать. Иногда самая добрая помощь — это просто не мешать природе жить.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след оставляет человек в природе
</a:t>
            </a:r>
            <a:endParaRPr lang="en-US" sz="2532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тропинки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по тропинкам и не бросать мусор, луг остаётся аккуратным и безопасным. Животным легче жить рядом с людьми, которые умеют ходить тихо и бережно.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целы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не срывают, они продолжают цвести и давать семена. Тогда на поляне снова и снова появляются новые цветы, будто природа улыбается.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не пугаются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бабочек не ловить и не тревожить, они спокойно летят к цветам и делают своё важное дело. Природе нравится, когда её жители чувствуют себя в безопасности.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аккуратного гостя остаются красота, чистота и тихое жужжание. Такой человек не забирает природу с собой, а оставляет её такой же живой для других.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— значит смотреть и не мешать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бабочки нужны лугу, а не только нашему восхищению. Если смотреть на них глазами и оставлять всё на месте, природа останется живой, яркой и доброй.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2026-05-25T18:15:58Z</dcterms:created>
  <dcterms:modified xsi:type="dcterms:W3CDTF">2026-05-25T18:15:58Z</dcterms:modified>
</cp:coreProperties>
</file>