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нестареющий Моцарт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Моцарта живёт уже больше 250 лет.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Моцарт и почему его помнят во всём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Вольфганг Амадей Моцарт — один из самых известных композиторов Европы. Он писал музыку так ясно и красиво, что её любят слушать и взрослые, и дети, в театре, на концерте и даже в мультфильмах.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был музыкальным чудо-ребёнком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пять лет Моцарт уже уверенно играл на клавесине и быстро запоминал услышанные мелодии. Его музыкальная память поражала всех взрослых вокруг.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Отец, Леопольд Моцарт, рано заметил талант сына. Он стал возить его на концерты по городам Европы, чтобы люди услышали удивительного ребёнка.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шесть лет он начал выступать перед публикой. Маленький музыкант не только исполнял произведения, но и сам пробовал сочинять новые мелодии.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Карета, полная нот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часто ехал на выступления вместе с отцом Леопольдом и сестрой Наннерль. Долгие дороги проходили в старинной карете, а с собой везли музыку, которую хотелось показать людям в разных городах.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в большом городе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Моцарт выступал в Зальцбурге, Вене, Париже и Лондоне. В каждом зале он удивлял слушателей уверенной игрой и быстрым слухом, будто музыка сама подсказывала ему следующий звук.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не стояла на месте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помогали Моцарту узнавать разные города и людей. Его выступления становились настоящим событием, потому что мальчик играл серьёзно, как взрослый артист, хотя был ещё совсем юным.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путешествие по Европе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028" y="1890721"/>
            <a:ext cx="339525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Моцарта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любимых опер Моцарта. В ней есть волшебство, испытания и яркие герои, а музыка легко остаётся в памяти.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«Волшебная флейта»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очень известное произведение для оркестра. Оно звучит светло, празднично и будто приглашает на красивую вечернюю прогулку.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«Маленькая ночная серенада»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серьёзное и выразительное сочинение. В нём слышны глубокие чувства, поэтому оно особенно впечатляет слушателей.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написал более 600 произведений: оперы, концерты, сонаты, квартеты и пьесы для оркестра. Его музыку играют по всему миру.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Симфонии и другие сочинения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музыка Моцарта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Моцарта не перегружена, но в ней всегда есть живое движение. Она как будто улыбается слушателю и сразу хочется услышать её ещё раз.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Моцарта мелодии обычно звучат ясно и чисто, будто каждая нота стоит на своём месте. Поэтому даже короткий отрывок легко узнаётся после первого прослушивания.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музыке часто слышен лёгкий ритм и красивое соединение разных инструментов. Звучание может быть весёлым, задумчивым, торжественным или даже немного шутливым.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 Моцарта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композитор превращал мелодию в готовое произведение.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 его произведениях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Скрипка, флейта и фортепиано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писал для скрипки, флейты, кларнета и фортепиано. Он умел сделать каждый инструмент заметным, будто у него своя особая роль в разговоре музыки.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Моцарт показывал характер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инструменты у него звучат звонко, другие мягко, третьи торжественно. Из-за этого музыка получается объёмной и живой, как маленький музыкальный театр.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600+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произведений написал Моцарт, и среди них есть много светлой и запоминающейся музыки.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Вольфганге Амадее Моцарте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большое наследие показывает, как много разных настроений умел передавать композитор.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и опера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как музыкальный спектакль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герои не просто говорят, а поют. Так история становится ярче, а чувства персонажей слышны в каждом музыкальном номере.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зрителей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Оперы Моцарта нравились за живых героев и выразительную музыку. На сцене они выглядели как настоящий праздник для глаз и ушей.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«Волшебная флейта»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опере есть принцы, королевы, испытания и волшебство. Она особенно любима за красивые арии и увлекательный сюжет.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Моцарта полюбили особенно сильно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Вене Моцарт писал музыку для концертов, театров и домашних вечеров. Город быстро заметил его талант, и слушатели приходили на выступления снова и снова. Именно здесь его имя стало по-настоящему знаменитым.
</a:t>
            </a:r>
            <a:endParaRPr lang="en-US" sz="102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старых венских залах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венских концертных залах звучали новые сонаты, симфонии и оперы Моцарта. Старинные улицы, нарядные фасады и большие залы помогали музыке звучать особенно торжественно. Кажется, будто город сам подхватывал его мелодии.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Вечера, когда музыка собирала людей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писал не только для больших сцен, но и для уютных музыкальных собраний. В домах Вены его произведения играли на клавесине и фортепиано. Люди слушали, улыбались и узнавали в музыке живые человеческие чувства.
</a:t>
            </a:r>
            <a:endParaRPr lang="en-US" sz="1024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— город больших успехов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600+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произведений оставил Моцарт, хотя прожил всего 35 лет.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статья Wolfgang Amadeus Mozart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короткую жизнь Моцарт создал огромный музыкальный мир: симфонии, концерты, сонаты, оперы и камерные пьесы.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музыки к слушателю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произведение Моцарта проходит от нотной страницы до концерта и памяти слушателей.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жил в одно время с Гайдном и был немного старше Бетховена. Все трое связаны с венской классической школой, но у каждого был свой музыкальный характер и свой способ удивлять слушателя.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Моцарта многие композиторы учились у него тому, как соединять простоту и мастерство. Его стиль помог показать, что музыка может быть и изящной, и очень выразительной одновременно.
</a:t>
            </a:r>
            <a:endParaRPr lang="en-US" sz="1321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музыку ценили за ясность, красивую форму и точность. В ней нет лишних звуков: каждая мелодия словно на своём месте, поэтому даже сложные произведения звучат легко и понятно.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и другие композиторы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представить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Моцарт, в воображении легко появляются танец, праздник или прогулка по солнечной улице. Его мелодии словно рисуют движение, и музыка становится похожей на маленький добрый фильм без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его пьесах слышится сказка: то лёгкая, как утренний ветер, то торжественная, как королевский бал. Поэтому дети могут не только слушать, но и придумывать собственные картинки к музыке.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черты музыки Моцарта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передавать разные чувства. У него можно услышать и радость, и грусть, и удивление, и торжество, словно музыка умеет говорить на языке настроений.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Моцарта особенно запоминаются красивые мелодии. Они текут легко, как песенка, которую хочется напевать снова и снова, даже если услышал её совсем ненадолго.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музыке чувствуется ясный порядок. Звуки не путаются, а складываются в понятную и аккуратную картину, будто всё на своих местах в большой музыкальной комнате.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сочинения живые и добрые, поэтому они нравятся и детям, и взрослым. В них есть красота, которая не надоедает, а только становится ближе с каждым прослушиванием.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Моцарт удивляет слушателей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музыке маленькие неожиданности появляются прямо внутри знакомой мелодии.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в кино и мультфильмах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Режиссёры часто выбирают музыку Моцарта для фильмов и мультфильмов. Она сразу создаёт нужное настроение: радостное, торжественное или чуть загадочное. Поэтому знакомая мелодия помогает сцене стать ярче и запомниться надолго.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звуки на концертах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произведения Моцарта звучат на больших сценах по всему миру. Оркестры играют его симфонии, концерты и оперные номера, а слушатели узнают их почти с первых тактов. Музыка, написанная давно, чувствуется очень живой.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ноты рядом с современными слушателями
</a:t>
            </a:r>
            <a:pPr algn="l" indent="0" marL="0">
              <a:lnSpc>
                <a:spcPct val="130039"/>
              </a:lnSpc>
              <a:buNone/>
            </a:pPr>
            <a:r>
              <a:rPr lang="en-US" sz="1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увидеть ноты Моцарта, чтобы почувствовать связь времён. Рядом с ними стоят современные дети и взрослые, а музыка звучит так, будто написана совсем недавно. У хорошей мелодии, похоже, нет возраста.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Моцарта сегодня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195800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9098" y="2192950"/>
            <a:ext cx="24255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20900"/>
            <a:ext cx="317700" cy="28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Моцарт не стареет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Красивая мелодия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мелодии легко запоминаются и приятно звучат. Даже после первого прослушивания хочется тихо напевать их и снова возвращаться к ним, как к любимой песенке.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настроения
</a:t>
            </a:r>
            <a:pPr algn="r" indent="0" marL="0">
              <a:lnSpc>
                <a:spcPct val="9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умеет быть весёлым, задумчивым и торжественным. Его музыка помогает почувствовать радость, удивление, грусть и праздник, словно в ней живут разные эмоции.
</a:t>
            </a:r>
            <a:endParaRPr lang="en-US" sz="1097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порядок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Моцарта всё понятно и аккуратно. Звуки складываются так, что слушатель не теряется, а спокойно идёт за мелодией и замечает её красоту.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Чуть-чуть волшебства
</a:t>
            </a:r>
            <a:pPr algn="l" indent="0" marL="0">
              <a:lnSpc>
                <a:spcPct val="9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часто есть маленький музыкальный сюрприз. Он появляется неожиданно, как фокус в доброй сказке, и именно поэтому слушать Моцарта всегда интересно.
</a:t>
            </a:r>
            <a:endParaRPr lang="en-US" sz="10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живёт 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прожил недолго, но его музыка успела обойти весь мир. Она учит слушать сердцем, замечать красоту звуков и радоваться жизни вместе с каждой мелодией.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2026-05-24T18:30:54Z</dcterms:created>
  <dcterms:modified xsi:type="dcterms:W3CDTF">2026-05-24T18:30:54Z</dcterms:modified>
</cp:coreProperties>
</file>