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«Салют» С. Баруздина: книга о детстве, дружбе и памяти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школьниках, доброте и памяти, рассказанные просто и тепло.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Баруздин: писатель, который понимал детей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Алексеевич Баруздин — советский писатель и журналист, умевший говорить с детьми просто и честно. В его книгах школьная жизнь, добрые поступки и мягкий юмор звучат особенно близко младшим школьникам.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733" y="1303509"/>
            <a:ext cx="433913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52700"/>
            <a:ext cx="511500" cy="454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называется «Салют»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«салют» сразу вызывает в памяти огни в небе, шум праздника и радостное ожидание. Оно звучит ярко и торжественно, как маленький праздник прямо в названии книги.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важном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это слово напоминает не только о веселье, но и о людской памяти. За праздничным светом чувствуется уважение к прошлому и благодарность тем, кого нельзя забывать.
</a:t>
            </a:r>
            <a:endParaRPr lang="en-US" sz="798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звонко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легко произнести и запомнить. Оно звучит просто, но очень выразительно, поэтому сразу настраивает читателя на серьёзную, светлую и немного торжественную историю.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короткое слово соединяет праздник, свет и важную мысль. Так название помогает понять: впереди не просто рассказ, а книга о чувствах, времени и памяти.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детства в книге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как целый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Баруздина школьный двор похож на большой живой мир, где всё происходит всерьёз: игры, споры, дружба и первые решения. Ребята бегут по двору, оглядываются друг на друга и учатся быть смелыми, не теряя доброты.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над головами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детскими головами в воображении легко появляется вечернее небо с огнями салюта. Дети смотрят вверх, замирают от удивления и радости. В этот момент даже обычный день становится запоминающимся и немного торжественным.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рассказывают истории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каждого рассказа — небольшое событие: разговор после уроков, внезапная обида или просьба о помощи. Именно такие минуты показывают, каким становится герой в обычной жизни.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Баруздин внимательно смотрит на то, как ребёнок принимает решение. Он не торопит сюжет: сначала сомнение, потом выбор, а затем поступок, который многое говорит о характере.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простых эпизодов складывается важная мысль: человек растёт не только на уроках, но и в поступках. Чем внимательнее он к другим, тем взрослее становится.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7898" y="1266498"/>
            <a:ext cx="140512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черты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Баруздина не любят притворяться и говорить лишнее. Их чувства заметны сразу: если им радостно, они улыбаются, а если неловко, это тоже видно.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замечают не только свои дела, но и настроение других. Такой герой видит, что кто-то устал, расстроен или молчит дольше обычного, и начинает думать, как помочь.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помочь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легко откликаются на чужую беду. Они могут поддержать словом, поделиться делом или просто быть рядом, когда одному человеку трудно справиться.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героев дружба — не только весёлые игры. Это умение радоваться успеху товарища, не обижать его и не оставлять в трудный момент один на один с проблемой.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добрый поступок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рассказах Баруздина обычная ситуация превращается в добрый поступок.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Баруздина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говорит с читателем короткими фразами и понятными словами. Поэтому текст легко читать без спешки и так же легко пересказывать своими словами.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рассказах слышны живые разговоры детей и взрослых. Реплики звучат естественно, как в школе, во дворе или дома, без лишней вычурности и сложных оборотов.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силу приобретают мелкие детали: взгляд, пауза, улыбка, движение руки. Именно они помогают понять настроение героя лучше любых длинных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память в книге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след трудного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отдельных эпизодах чувствуется память о войне и о том, как нелегко жилось людям. Но эти воспоминания не делают книгу тяжёлой. Они только усиливают уважение к тем, кто пережил трудные годы и сохранил доброту.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Салют над мирным 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огни в небе особенно ярко смотрятся над городом. Этот образ напоминает: мирная жизнь — большая ценность, а радость праздника рождается вместе с благодарностью и памятью о прошлом.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24125"/>
            <a:ext cx="511500" cy="454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«Салют»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рядом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учит видеть, когда кому-то грустно, трудно или просто нужна поддержка. Иногда достаточно вовремя заметить человека, чтобы день стал для него лучше.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Баруздин показывает, что слова могут обидеть или поддержать. Поэтому важно говорить честно, спокойно и по-доброму, особенно если рядом друг или близкий человек.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трудолюбивым и смелым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понимают: хорошее дело требует усилий, а иногда и смелости. Не всё получается сразу, но тот, кто старается, обязательно становится сильнее и увереннее.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маленькое добро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помощь может изменить настроение целого дня. Улыбка, забота или честный поступок у Баруздина выглядят маленькими, но очень важными победами.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важнее красивых слов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Баруздина уважение вызывает тот, кто не обещает лишнего, а спокойно делает нужное дело: говорит правду, помогает товарищу и не ждёт похвалы.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слова без дела быстро теряют силу. Если герой хвастается, но не поддерживает других, читатель сразу понимает: доверять ему нельзя.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герои книги запоминаются не громкими речами, а тем, как они ведут себя в обычной жизни. Добро видно сразу, как свет из окна.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ценность проявляется в мелочах: уступить место, заметить чужую беду, поделиться временем или вниманием. Именно такие шаги меняют отношение к человеку.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истории, где рождается дружба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решает задачу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не у всех получается сразу, и это никого не смешит. Один подсказывает другому, кто-то терпеливо объясняет ещё раз, а в конце радость становится общей. Даже обычная тетрадь кажется почти героической.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во дворе после обиды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ребята дуются и делают вид, что им всё равно. Потом кто-то первым подходит, и неловкая тишина исчезает. В школьном дворе снова слышны голоса, смех и шуршание портфелей, будто ничего плохого и не было.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книге раскрывается уважение к взрослым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наблюдает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замечает, как взрослые работают, устают и всё равно успевают заботиться о семье.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начинает слушать их внимательнее и видеть, сколько сил требует обычный день.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старается помочь, не спорить зря и ценить опыт старших как важную поддержку.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рассказы легко запоминаются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книге короткие и понятные, поэтому за ними легко следить даже младшему школьнику. Каждая история похожа на небольшой эпизод из жизни класса или двора.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есть ясная мысль и заметная деталь: жест, взгляд, слово, поступок. Такие подробности цепляют память и помогают быстро вспомнить весь эпизод.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Финалы обычно оставляют тёплое чувство, а не путаницу. После чтения хочется обсудить, кто поступил правильно, а кто мог бы сделать лучше.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и тихая радость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«Салюте» чувствуется не шумный праздник, а мягкое ожидание хорошего. Это настроение похоже на вечер, когда небо уже темнеет, а впереди вот-вот вспыхнут огни.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вера в добро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оставляет после себя светлое спокойствие. В ней есть улыбка, доверие к людям и ощущение, что даже обычный день может стать немного праздничным.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шаг за шагом понять героя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поступка к выводу о характере героя в рассказах Сергея Баруздина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книги с жизнью школьника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легко узнать обычный школьный день: уроки, перемены, спор из-за мелочи и радость от удачи друга. Всё это знакомо детям и звучит очень по-настоящему.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ошибаются, мирятся и учатся отвечать за свои слова. Поэтому читатель может сравнить их поступки со своими и понять, как лучше вести себя самому.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помогает увидеть, что помощь товарищу начинается с простого шага: спросить, не нужно ли что-то, уступить, поддержать или просто выслушать без смеха.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чтение превращается не в скучный урок, а в разговор о жизни, где каждый эпизод словно подсвечивает знакомую ситуацию из класса или двора.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475" y="1295896"/>
            <a:ext cx="1089900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8037" y="1295896"/>
            <a:ext cx="1089900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42449" y="1295896"/>
            <a:ext cx="1362375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особенности Баруздина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разговор с читателем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говорит спокойно и ясно, без назидания. Его текст звучит так, будто рядом сидит добрый взрослый и рассказывает важную историю без лишнего шума.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 обычных событиях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эпизод у него становится значимым. В нём есть человеческое участие, и потому простая сцена вызывает сочувствие, улыбку или тихую радость.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ребёнку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Баруздин не упрощает героя до смешной картинки. Он показывает, как ребёнок думает, выбирает и взрослеет, а читатель сам делает вывод о его поступке.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из которых складывается «Салют»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этими словами легко представить книгу: память, дружба, смелость, труд, честность, забота и радость. Они звучат просто, но вместе создают очень живую и тёплую картину.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здесь не случайно. Оно помогает понять, о чём думают герои, как они поступают и почему после чтения остаётся светлое, почти праздничное настроение.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«Салют» — книга о добром выборе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Баруздин показывает, что человек становится сильнее, когда умеет быть честным, внимательным и добрым. Даже маленький поступок способен сделать мир вокруг заметно теплее.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2026-05-24T03:42:00Z</dcterms:created>
  <dcterms:modified xsi:type="dcterms:W3CDTF">2026-05-24T03:42:00Z</dcterms:modified>
</cp:coreProperties>
</file>