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в русском языке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союзы соединяют слова, части предложений и смыслы.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сочинительные союзы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сами ничего не называют, но помогают словам и предложениям быть связанными. Именно сочинительные союзы делают речь понятной, а письменные ответы — точными и грамотными.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сочинительных союзов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равноправные части речи и члены предложения, например однородные подлежащие, сказуемые или обстоятельства, не нарушая их самостоятельности.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передавать перечисление, противопоставление, выбор или чередование событий. Благодаря этому высказывание становится точнее и помогает лучше понять замысел автора.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союзов фразы часто звучали бы короче и резче. Союзы делают речь плавной, связной и позволяют выразить больше смысловых оттенков.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сочинительных союзов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сочинительных союзов различаются по значению связи между частями предложения.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союза определяется не по форме, а по смыслу связи между частями предложения.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используется союз и. Он подходит для перечисления одинаковых по роли слов и для связи простых предложений, если события идут рядом или одновременно.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прибавляют одну мысль к другой. Они помогают перечислять признаки, действия и предметы, не выделяя их как противоположные или взаимоисключающие.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тоже и также показывают, что действие или признак относится ещё к одному объекту. Это удобно, когда нужно продолжить мысль без повторов.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Ни... 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союз ни... ни усиливает отрицание и одновременно перечисляет несколько признаков или предметов. Такая конструкция делает высказывание более выразительным и чётким.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и значение противопоставления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предложения контрастируют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показывают, что две части предложения не совпадают по смыслу. В первой части часто ожидается один вывод, а во второй сообщается иной результат.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оттенки передают противительные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а, но, да в значении но, зато. Они помогают сравнить признаки, показать неожиданный поворот мысли или выделить более важную сторону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всего в учебных примерах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упражнениях союз и особенно частотен, потому что он нужен и в простых, и в сложных конструкциях.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союзы, которые просто и понятно связывают части высказывания; редкие формы требуют более точного смысла.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подборка из 100 школьных примеров; дата не указана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помогают выбрать один вариант из нескольких. Они нужны, когда говорящий ещё не определился или специально оставляет выбор слушателю.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 и либо указывают на альтернативу. В предложении обычно верным считается только один из вариантов, поэтому смысл становится более гибким и точным.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то... то и не то... не то показывают чередование или неопределённость. Они особенно часто встречаются, когда описывают смену событий, признаков или впечатлений.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то ли... то ли передаёт неуверенность. Оно помогает показать сомнение говорящего или ситуацию, в которой трудно точно определить, что именно происходит.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группу сочинительного союза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 значению связи между частями предложения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сочинительных союзов помогают быстро понять смысл связи между частями предложения.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сочинительных союзов есть три главные группы, и именно это помогает быстро определять их роль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в простом предложении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предложении сочинительные союзы соединяют однородные члены: подлежащие, сказуемые, дополнения, определения и обстоятельства, помогая показать их равноправие и общий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союзам перечисление звучит яснее и удобнее для чтения: «На столе лежали книга и тетрадь», «Дети пели и смеялись». Союз не меняет роль слов, а связывает их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в сложном предложении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сочинительный союз соединяет две или несколько грамматических основ, поэтому каждая часть сохраняет свою самостоятельность и собственное сообщение.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может выражать одновременность, последовательность, противопоставление или выбор. Например: «Солнце село, и начался дождь» — события соединены по смыслу.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предложение, нужно увидеть не только союз, но и основу каждой части. Тогда легко определить, где заканчивается одна мысль и начинается другая.
</a:t>
            </a:r>
            <a:endParaRPr lang="en-US" sz="11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сочинительных союзах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запятая, а когда она не нужна.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зависит от строения предложения: если союз соединяет основы, обычно нужна запятая; если однородные члены — чаще нет.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6626" y="1385920"/>
            <a:ext cx="246300" cy="246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6626" y="2580703"/>
            <a:ext cx="246300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7357" y="3775470"/>
            <a:ext cx="246300" cy="246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И... и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повторяющийся союз усиливает перечисление и подчёркивает, что действий или признаков несколько. Он делает фразу более выразительной и помогает выделить каждую часть сообщения.
</a:t>
            </a:r>
            <a:endParaRPr lang="en-US" sz="95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Ни... ни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показывает отрицание двух вариантов сразу. Она часто встречается там, где нужно подчеркнуть отсутствие и одного, и другого, усиливая смысл высказывания.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То... то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союз передаёт чередование событий или признаков. Он создаёт ощущение движения и смены картины, поэтому особенно заметен в описаниях природы и настроения.
</a:t>
            </a:r>
            <a:endParaRPr lang="en-US" sz="9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 сочинительные союзы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союзы помогают автору по-разному выстраивать мысль: спокойно перечислять, резко сопоставлять или показывать смену событий в одном предложении.
</a:t>
            </a:r>
            <a:endParaRPr lang="en-US" sz="113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текстах нужны перечисление и противопоставление: они делают сообщение понятным, живым и удобным для сравнения.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подборка из 100 школьных примеров; данные учебного характера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союзов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смешивают союзы и, а, но, или, потому что выбирают их по привычке, а не по смыслу предложения.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неверно определяют значение союза, если не находят грамматические основы и не проверяют, какие именно части он соединяет.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 — пропуск запятой между частями сложного предложения, особенно если обе части короткие и кажутся тесно связанными.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сначала определить смысл связи, затем строение предложения и только после этого решать вопрос о знаках препинания.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союзы оживляют текст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звучит естественнее
</a:t>
            </a:r>
            <a:pPr algn="l" indent="0" marL="0">
              <a:lnSpc>
                <a:spcPct val="115000"/>
              </a:lnSpc>
              <a:buNone/>
            </a:pPr>
            <a:r>
              <a:rPr lang="en-US" sz="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дети часто используют союз и, когда перечисляют дела или мысли, и речь сразу становится плавной. Союз а помогает быстро сменить тему, а но добавляет неожиданное сравнение. Такие связи делают диалог похожим на настоящую беседу.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держит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союзы помогают показать, что происходит сначала, а что потом. Они соединяют действия героев и передают смену событий без лишних повторов. Благодаря этому текст читается легко и выглядит цельным, как одна история с чётким ритмом.
</a:t>
            </a:r>
            <a:endParaRPr lang="en-US" sz="1066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 вместе с союзом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природы союз то... то передаёт движение облаков, света и ветра. Он помогает почувствовать перемену картины, будто читатель смотрит в окно вместе с автором. Так простой союз делает текст более образным и живым.
</a:t>
            </a:r>
            <a:endParaRPr lang="en-US" sz="10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сочинительный союз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значение союза и нужные знаки препинания.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закрепления темы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соединяет действия и помогает перечислить их в одном ряду: «Мальчик читал и записывал слова». Здесь союз показывает однородные сказуемые.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 и то... то показывают выбор и чередование: «Мы пойдём в парк или останемся дома», «То светило солнце, то начинался дождь».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а выражает противопоставление или сопоставление признаков: «День был ясный, а ветер холодный». Вторая часть добавляет новый, контрастный признак.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союзы: коротко о главном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равноправные части речи и предложения, а их значение помогает понять смысл текста и правильно расставить знаки препинания. Это важный шаг к грамотной и точной речи.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2026-05-22T16:29:19Z</dcterms:created>
  <dcterms:modified xsi:type="dcterms:W3CDTF">2026-05-22T16:29:19Z</dcterms:modified>
</cp:coreProperties>
</file>