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синус, косинус, тангенс и котангенс при росте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 угол «двигает» значения функций и почему у них есть разрывы и повторы.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радианная мера и единичная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— 360° или 2π. На единичной окружности точка (x; y) задаёт cos x = x и sin x = y. Тангенс — sin x / cos x, котангенс — cos x / sin x. При движении против часовой стрелки угол возрастает.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при увеличении угла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четверти синус растёт: от 0° он равен 0, а к 90° доходит до 1. Дальше кривая синуса плавно меняется, не скачет и всегда остаётся между −1 и 1.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четверти синус убывает: в 90° он снова 1, а к 180° становится 0. Даже при уменьшении величины знак ещё остаётся положительным, потому что точка над осью абсцисс.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четверти синус отрицателен: от −1 при 270° он возвращается к 0 при 180°, проходя значения ниже оси. В IV четверти синус снова возрастает к 0 при 360°, завершив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при увеличении угла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четверти косинус убывает: при 0° он равен 1, а к 90° становится 0. Это связано с горизонтальной координатой точки на единичной окружности: она сдвигается к нулю.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четверти косинус возрастает: от −1 он доходит до 0 при 270°. Здесь точка снова приближается к вертикальной оси, поэтому горизонтальная координата стремится к нулю.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четверти косинус снова возрастает к 1 при 360°. Значит, максимум cos равен 1, минимум — −1, а весь повторный рисунок происходит каждые 360°.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четверти косинус продолжает убывать до −1 при 180°. Знак меняется, потому что точка переходит на сторону отрицательных значений по горизонтали, и cos x становится отрицательным.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определениям sin x и cos x через координаты точки на единичной окружности (без внешних данных).
</a:t>
            </a:r>
            <a:endParaRPr lang="en-US" sz="70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синуса и косинуса на опорных углах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кривых соответствует углам, где sin и cos равны; это удобно находить по единичной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видно: синус «поднимается» до 1 и затем возвращается, а косинус идёт в противоположную сторону; через 360° значения повторяются.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Тангенс: быстрый рост и точки, где функция не определена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0° тангенс равен sin 0° / cos 0° = 0/1 = 0. Здесь sin и cos заданы без проблем, поэтому значение tan определено.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0° до 90°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угла cos становится меньше, а дробь sin x / cos x растёт. Поэтому tan быстро увеличивается: 1/√3, затем 1 и далее — очень большие числа около 90°.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 —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90° cos 90° = 0, поэтому tan 90° = sin 90° / 0 не определён. На графике это вертикальная асимптота: значения «уходят» в бесконечность.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90° до 180°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разрывами тангенс проходит весь диапазон от −∞ до +∞. При 180° cos опять −1 и tan 180° снова возвращается к 0, задавая период 180°.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Котангенс: убывание и разрывы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четверти котангенс снова убывает от очень больших положительных к 0, потому что там cos отрицателен, а sin тоже меняет знак по окружности. Период котангенса равен 180°.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равен cos x / sin x. Он не определён при 0°, 180° и 360°, потому что sin x там равно 0. В этих точках дробь делить нельзя, поэтому возникают разрывы.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промежутке определения cot убывает: от +∞ до −∞. В I четверти значения стартуют «большими положительными» и стремятся к 0 по мере приближения к 90°.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значения, выводимые из единичной окружности и определений sin, cos, tan и cot.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опорных значений тригонометрических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синуса, косинуса, тангенса и котангенса на опорных углах помогают быстро определять знаки и характер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возрастает от 0 к 1 на 0°–90°, косинус убывает от 1 к 0. Тангенс и котангенс «меняют скорость» сильнее и дают точки, где функция не определена.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знаки функций по четвертям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sin и cos в четвертях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точка в I четверти имеет положительные sin и cos, потому что обе координаты x и y положительны. Во II четверти sin остаётся положительным, а cos становится отрицательным.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tan и cot через sin и cos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четверти отрицательны и sin, и cos, а в IV четверти sin отрицателен, cos положителен. Тангенс положителен там, где sin и cos одного знака, и отрицателен при разных знаках; котангенс ведёт себя аналогично.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знак тригонометрической функции по углу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знаках sin и cos по четвертям и определениях tan = sin/cos и cot = cos/sin.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тригонометрических функций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 и косинуса повторяются после полного оборота: через 360° или через 2π. Это видно на окружности: точка возвращается в то же положение, и координаты совпадают.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синуса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отличается на полный оборот, их синусы равны. Например, sin 30° = sin 390°. Поскольку 390° отличается от 30° на 360°, точка на окружности та же.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косинуса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косинуса действует такое же правило полного оборота. Например, cos 45° = cos 405°. Точка с тем же положением относительно оси Ox даёт одинаковую горизонтальную координату.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повторяются быстрее: период равен 180° или π. Поэтому, например, tan 60° = tan 240° и cot 30° = cot 210°.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4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графикам тригонометрических функций (школьный курс), без привлечения внешних измерений.
</a:t>
            </a:r>
            <a:endParaRPr lang="en-US" sz="64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четырёх функций на одной системе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поле графики sin x и cos x держатся в пределах от −1 до 1, а tan x и cot x имеют разрывы и уходят к большим по модулю значениям.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периодичность общая для всех, но характер поведения различается. Наличие вертикальных асимптот у tan и cot объясняет резкие «разрывы» графиков.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функции возрастают и убывают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 → 90°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отрезке от 0° до 90° синус возрастает, а косинус убывает. Это соответствует движению точки по окружности от начала координат к точке на оси Oy.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 → 180°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90° синус начинает убывать, а косинус продолжает убывать до −1 в точке 180°. Для tan и cot важны новые знаки и приближение к разрывам.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 → 270°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180° косинус достигает минимума, затем при росте угла он начинает возрастать. Синус при этом остаётся отрицательным и убывает до −1 в 270°.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270° → 360°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270° до 360° синус снова возрастает к 0. Косинус также возрастает к 1, а tan и cot сохраняют закономерное «движение» в пределах каждого промежутка определения.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14624"/>
            <a:ext cx="4339200" cy="1525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значений на соседних углах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для ориентира: приведены значения sin и cos на углах 0°, 15°, 30°, 45°, 60°, 75°, 90°, а также указано, что tan растёт и не определён при 90°.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видно: sin монотонно растёт на выбранной сетке до 90°, а cos монотонно убывает до 0. У tan и cot резкость связана с точками разрыва.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опорные/приближённые значения, указанные в исходном описании слайда.
</a:t>
            </a:r>
            <a:endParaRPr lang="en-US" sz="845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тангенс резко возрастает около 90°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угла к 90° косинус становится очень маленьким по модулю. Тангенс — это дробь sin x / cos x, поэтому числитель остаётся «обычным», а деление на почти ноль даёт взлёт: значения быстро уходят к большим положительным или отрицательным.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cos почти ноль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90° график тангенса не просто растёт, а приближается к вертикальной асимптоте. Слева от 90° значения стремятся в одну сторону, справа — в другую. На рисунке это подчёркивает отметка оси разрыва возле 90°.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как «граница»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свойствам графиков (монотонность и разрывы), без внешних измерений.
</a:t>
            </a:r>
            <a:endParaRPr lang="en-US" sz="74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изменения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сравнивать, как быстро меняются значения на соседних отрезках, то sin и cos меняются плавно, а tan и cot заметно резче, особенно ближе к 90° и 180°. 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точкам разрыва, тем сильнее разница в поведении. Поэтому максимальные «скачки» появляются возле 90° и 180°, где tan/cot не определены или стремятся к большим величинам.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задачи, где нужны тригонометрические функции
</a:t>
            </a:r>
            <a:endParaRPr lang="en-US" sz="23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помогают находить высоту и расстояние в геометрии. Например, измеряя наклон и используя известную длину тени, можно оценить высоту дерева или здания при освещении под углом.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удобно связывать с горизонтальной составляющей, а синус — с вертикальной. Это применяется при расчёте траектории луча света и при построении схем местности по известным углам.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часто используют для крутизны наклона: он показывает отношение «подъём/пробег». Так решают задачи про лестницы у стены, пандусы и уклон дороги, чтобы траектория была безопасной.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значение функции по углу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четверти, знак и опорные углы 30°, 45°, 60°, а также на проверку разрывов для tan и cot.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изменения тригонометрических функций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что все четыре функции ведут себя одинаково: например, что sin и tan растут одинаково. На самом деле у тангенса и котангенса есть разрывы, и характер изменения другой.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периоды: у синуса и косинуса период 360° (или 2π), а у тангенса и котангенса — 180° (или π). Из‑за этого неверно переносят углы и получают неправильные значения.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Забывают, что tan и cot не определены в отдельных точках. Кроме того, путают знаки во II, III и IV четвертях: sin и cos меняют знак по окружности, а tan/cot получают его через дробь.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таблицу опорных значений: берут, например, √2/2 вместо 1/√3 или перепутывают значения для разных углов. Лучше сразу сверять угол и столбец, а не полагаться на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синус и косинус изменяются периодически и плавно, но в противоположных направлениях на разных участках. Тангенс возрастает и имеет разрывы при 90° и 270°, котангенс убывает и разрывается при 0°, 180° и 360°. Единичная окружность, четверти и таблица опорных значений помогают быстро находить знаки, значения и характер изменения всех четырёх функций.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2026-05-12T03:56:05Z</dcterms:created>
  <dcterms:modified xsi:type="dcterms:W3CDTF">2026-05-12T03:56:05Z</dcterms:modified>
</cp:coreProperties>
</file>