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Древней Руси к деколонизации: как общество влияет на безопасность
</a:t>
            </a:r>
            <a:endParaRPr lang="en-US" sz="3695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устойчивых институтов даже сильная армия не гарантирует порядок.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конфликты и зачем нужна безопасность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конфликт ограничен территорией, участниками и причиной спора, но может быстро стать угрозой для соседей. Международная безопасность нужна, чтобы сдерживать эскалацию, защищать суверенитет и снижать риски для 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Древней Руси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не была единым централизованным государством в позднем смысле: это была сеть земель и городов, связанных княжеской властью, торговлей и договорными отношениями.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зависели не только от силы князя. Обычай, авторитет, соглашения между элитами и поддержка горожан влияли на то, кто удерживал власть и порядок.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торговыми путями, данью и ресурсами был источником влияния. Поэтому политическая борьба часто шла не за символы, а за реальные доходы и связи.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Духовенство, бояре и городские общины участвовали в управлении по-своему. Их интересы ограничивали произвол и одновременно создавали сложный баланс сил в 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обществом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отвечал за военную защиту, сбор дани и внешние контакты. Его авторитет держался на способности обеспечивать порядок и распределять ресурсы между зависимыми землями.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была опорой силы князя: она сопровождала его в походах, поддерживала порядок и помогала контролировать подданных, торговые пути и сбор налогов.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 выражало мнение горожан и могло влиять на решение важных вопросов. Там, где город был сильным, княжеская власть вынуждена была учитывать местные интересы.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Элиты и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духовенство поддерживали управление через собственный авторитет, землю и нормы поведения. Их участие делало власть более устойчивой, но и более зависимой от договорённостей.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 горожане обеспечивали экономическую базу общества. Без их труда власть не могла содержать дружину, собирать дань и вести долговременную политику.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Правда как механизм порядка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закон устанавливал, за какие поступки полагается возмещение. Это важно для общества, где кровная месть могла быстро расширить спор между семьями и общинами.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 вместо мести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вводились денежные штрафы и компенсации за убийство, кражу или порчу имущества. Формализованное наказание заменяло бесконечный цикл возмездия более предсказуемым порядком.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регулировались наследование и имущественные отношения. Такие нормы уменьшали число споров между родственниками и помогали сохранять стабильность внутри хозяйств и родов.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Русская Правда укрепляла мир между группами, потому что переводила конфликт из личной в правовую плоскость и создавала общие правила для всех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безопасности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силой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была нужна, чтобы отражать набеги и удерживать границы. Но сама по себе она не решала проблему надолго, если не подкреплялась договорённостями.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соседями и князьями помогали перераспределять угрозы и уменьшать риск прямого столкновения. В политике Древней Руси соглашение часто было не слабостью, а инструментом выживания.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позволяли избежать разрушительных столкновений за торговые пути и пограничные земли. Они фиксировали временный баланс, когда ни одна сторона не могла добиться полной победы.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территорией требовал одновременно силы, дипломатии и признания со стороны других центров власти. Без этого безопасность оставалась временной и легко рушилась при новом кризисе.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ослабевает, растут риски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слабость центра превращает политический спор в насилие.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деколонизации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старые империи уже не могли удерживать контроль прежними методами. Ослабление метрополий открыло путь переговорам о независимости и ускорило распад колониальной 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колониальные границы сохранились почти без изменений. Позже именно они становились источником споров между новыми государствами и местными общинами.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движений за суверенитет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появлялись в Азии, Африке и на Ближнем Востоке, где национальные движения требовали собственного суверенитета. Независимость становилась не только политической целью, но и символом достоинства.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шла неравномерно: где-то переход был относительно мирным, а где-то сопровождался войнами и острыми спорами о власти. Разные условия давали разные последствия для 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карте: распад империй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1947: раздел Британской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деколонизации особенно заметен 1947 год: Британская Индия распадается на Индию и Пакистан. Это не просто смена флага, а крупный политический перелом, который сразу поставил вопрос о границах, перемещении населения и новом балансе сил.
</a:t>
            </a:r>
            <a:endParaRPr lang="en-US" sz="1276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после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1950–1960-х годах на карте всё чаще появляются независимые государства Африки. Для многих из них границы были проведены ещё в колониальный период, поэтому новые страны получили не только суверенитет, но и долгие пограничные споры.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наследие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и в Азии возникли новые государства, которые строили собственные институты почти с нуля. Там, где политические границы не совпадали с этнической и исторической картой, напряжение сохранялось годами.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деколонизации возникали конфликты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метрополий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сохраняли контроль над территориями, но после Второй мировой войны их политические и экономические возможности быстро ослабли.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фоне усилились движения за независимость, требовавшие собственного государства, границ и права на политическое решение.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провозглашения независимости новые государства столкнулись с нехваткой управленческого опыта, армии и устойчивых правовых институтов.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границах, власти и ресурсах нередко перерастали в затяжные локальные конфликты и вмешательство извне.
</a:t>
            </a:r>
            <a:endParaRPr lang="en-US" sz="1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затяжных локальных конфликтов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конфликты обычно начинаются с конкретного спора, но быстро усложняются, если нет доверия и общих правил урегулирования.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 сочетание спора о ресурсах с отсутствием нейтрального посредника: тогда политический конфликт легче переходит в вооружённую фазу.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исторические примеры локальных конфликтов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через внешнее вмешательство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элит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местные элиты конкурируют за влияние, любой компромисс воспринимается как потеря статуса. В такой ситуации даже небольшой инцидент может стать поводом для расширения насилия.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извне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акторы меняют соотношение сил, когда поставляют оружие, деньги или политическое признание одной стороне. Это снижает стимул к компромиссу и повышает цену уступок.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спор становится региональной проблемой, когда его участники начинают опираться на союзников за пределами конфликта. Тогда растёт число заинтересованных сторон и усложняется переговорный процесс.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сохраняется военное давление, тем труднее вернуться к местным соглашениям. Насилие закрепляет недоверие и делает временные решения всё менее устойчивыми.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базовые принципы безопасности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закрепил основу послевоенного порядка: государства признаются равными, а применение силы допустимо лишь в рамках международного права и решений Совета Безопасности.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невмешательства защищает суверенитет, но не отменяет международной ответственности. Когда конфликт выходит за пределы одного государства, мир становится общим интересом.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может вводить санкции, одобрять миссии и требовать прекращения огня. Эти меры нужны, когда локальный кризис угрожает региональной стабильности.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соглашению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урегулирование предполагает переговоры, посредничество и соблюдение достигнутых договорённостей. Без этого даже краткая пауза в боевых действиях редко превращается в устойчивый мир.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Миротворчество и гуманитарное право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перемирия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Миротворцы наблюдают за соблюдением перемирия и помогают снизить риск новых столкновений. Их задача — не заменить стороны конфликта, а удержать их от возврата к боевым действиям.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гражданских лиц включает сопровождение гуманитарных колонн, наблюдение за безопасностью населения и предупреждение насилия. Это особенно важно там, где местные институты уже ослаблены.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Разоружение и демобилизация уменьшают число вооружённых участников и создают условия для перехода к политическому процессу. Без этого мир часто остаётся только формальным.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гуманитарное право ограничивает способы ведения войны и требует бережного отношения к раненым, пленным и мирным жителям. Даже во время конфликта действуют обязательные нормы.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напряжения к урегулированию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снижает напряжённость через переговоры, проверку договорённостей и правовое давление на нарушителей.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правовые механизмы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правовые меры работают лучше всего вместе: они уменьшают возможности для войны и одновременно поддерживают население, не вовлечённое в боевые действия.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этих инструментов — не наказание само по себе, а создание условий, при которых продолжение войны становится менее выгодным, чем переговоры.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международная практика экономических и правовых мер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уровни безопасности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локальном уровне безопасность означает немедленно остановить стрельбу, защитить жителей и вернуть управляемость на территории. Здесь важны полиция, местная администрация и быстрые соглашения между сторонами.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безопасность смотрит шире одного региона. Её задача — не дать конфликту перекинуться на соседние страны, создать барьеры для эскалации и сохранить устойчивость границ.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боевые действия продолжаются, растёт число беженцев и нагрузка на соседние государства. Поэтому международные меры часто связаны с гуманитарной помощью и координацией приема людей.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цепной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возникала цепная реакция новых кризисов, нужны дипломатия, миссии наблюдения и согласованные решения государств. Тогда локальный спор не превращается в общий международный риск.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исторических механизмов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исторические формы безопасности менялись, но зависели от одних и тех же опор: силы, закона и признания со стороны общества и внешних акторов.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институты, тем меньше безопасность зависит от одного центра силы. Исторический опыт показывает: право и легитимность не менее важны, чем военный ресурс.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сравнительный исторический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устойчивости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власть не контролирует ситуацию, спор о ресурсах быстро превращается в насилие. Устойчивость начинается с того, что решение признают не только сильные, но и широкие группы населения.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или оспариваемые правила подталкивают стороны к силовому давлению. Когда нормы понятны и одинаковы для всех, конфликт чаще остаётся в политической сфере.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переговоров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снижают цену уступок, если есть доверие и посредники. Без диалога даже временное перемирие редко становится долгосрочным урегулированием.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поддержка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механизмы важны тогда, когда местные ресурсы мира уже исчерпаны. Наблюдение, санкции и помощь в восстановлении делают эскалацию менее выгодной.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Руси и деколонизации показывает: мир держится не только на силе, но и на доверии к правилам, легитимной власти и работающих институтах урегулирования.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институтов безопасность не удержать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2026-07-26T15:11:33Z</dcterms:created>
  <dcterms:modified xsi:type="dcterms:W3CDTF">2026-07-26T15:11:33Z</dcterms:modified>
</cp:coreProperties>
</file>