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Симонов. «Жди меня»: стихотворение о верности и надежде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Симонова 1941 года говорит о любви и ожидании в разлуке.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и личная судьба автора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 год принёс миллионам семей потери, разлуки и тревожное незнание. Константин Симонов (1915–1979), работая военным корреспондентом, видел фронт своими глазами. Отсюда — близкая людям тема долгих ожиданий писем и вестей.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Константин Симонов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 поэт фронтового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Симонов — советский писатель, поэт, прозаик и драматург. Он стал одним из заметных авторов военной литературы XX века, потому что умел соединять событие и чувство в одном тексте.
</a:t>
            </a:r>
            <a:endParaRPr lang="en-US" sz="833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военным корреспондентом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Симонов трудился фронтовым корреспондентом. Поэтому в его произведениях много достоверных деталей: то, как люди ждут, боятся, надеются, и как переживают разлуку в реальности.
</a:t>
            </a:r>
            <a:endParaRPr lang="en-US" sz="80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долга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Симонова постоянно звучат мотивы долга, памяти и товарищества. Он показывает, что сила человека проявляется не только на фронте, но и в стойкости сердца, когда всё вокруг меняется слишком быстро.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занимают темы мужества и верности. Симонов пишет так, чтобы читатель узнавал себя: любовь поддерживает, а обещание помогает не сдаться, даже когда неизвестно, что будет дальше.
</a:t>
            </a:r>
            <a:endParaRPr lang="en-US" sz="81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через личное чувство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разлука, а не как бой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война показана прежде всего как расстояние между двумя любящими людьми. Благодаря личному обращению к любимой женщине текст звучит искренне и по-человечески близко, а не как пересказ событий. 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как внутренний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становится главным смысловым центром произведения: тревога и надежда живут внутри одного чувства. На фоне войны особенно заметны внутренняя сила и уверенность, которые помогают человеку сохранить себя, пока письма идут долго.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ожидания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в стихотворении не похоже на спокойное «просто ждать». Это терпение, вера и нравственная стойкость: даже когда нет ответа, человек держится за чувство и за мысль о встрече.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просьба «жди» подчёркивает, что разлука бывает долгой и трудной. Раз за разом повторение усиливает напряжение: сердце должно выдержать неизвестность и собраться заново.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ожидании раскрывается верность и духовная сила. Для того, кто на фронте, она поддерживает надежду, а для того, кто дома, становится опорой против отчаяния и страха.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эмоциональных смыслов: от тревоги к надежде.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повтор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 «жди меня» звучит как клятва и просьба одновременно. Ритм становится более напряжённым, и читатель ощущает, что речь идёт не о случайных пожеланиях, а о настоящем обещании.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подводит к главной мысли постепенно. Сначала показаны разлука и трудности, затем становится важнее внутреннее «держаться», а в конце появляется уверенность в возвращении и силе верности.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понять текст без сложных объяснений — поэтому стихотворение воспринимается легко даже в средней школе. Внимание удерживает не громкая риторика, а ясное эмоциональное движение.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работает как сигнал: разлука может длиться, но чувство не должно исчезать. Так формируется ощущение пути — от боли к надежде, где любовь помогает устоять.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1344" y="1611696"/>
            <a:ext cx="4568956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помогают понять, как в тексте сочетаются чувства разлуки и вера в встречу.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верность в стихотворении выступают сильнее страха и тяжёлых обстоятельств, потому что удерживают надежду и память.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Сюжетно-образный анализ стихотворения по мотивам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напряжение ожидания меняет настроение: тревога остаётся, но перерастает в уверенность, когда появляется вера в возвращение.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по тексту, тем меньше места отчаянию: повтор просьбы и образ любви дают рост эмоционального «уровня» — к надежде.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образов и настроений в стихотворении, по этапам: тревога → просьба → испытание → надежда → вера в встречу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используются повтор, обращение, интонация просьбы и клятвы. Благодаря этому текст звучит как личный разговор, в котором любовь выражается словами, понятными каждому.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Симонов строит смысл на противопоставлениях: жизнь и смерть, надежда и отчаяние, близость и расстояние. Такие контрасты помогают читателю почувствовать, насколько разлука влияет на внутреннее состояние.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передают переживания военного времени без лишней сложности. Именно простота языка и сила эмоций делают стихотворение доступным и младшим подросткам — они видят в нём человеческую правду.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Переписывали от руки — и бережно хранили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многие читали «Жди меня» как личное обещание. Текст переписывали от руки, вкладывали в письма и хранили вместе с фотографиями. Для адресата это звучало не просто как стихотворение, а как поддержка и просьба не сдаваться.
</a:t>
            </a:r>
            <a:endParaRPr lang="en-US" sz="102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которое понимали «на фронте» и «дома»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было понятно и тем, кто уходил на фронт, и тем, кто ждал в тылу. Его строки воспринимались как обращение к конкретному человеку, поэтому хотелось отвечать верой и надеждой. Так стихотворение становилось общим языком чувств.
</a:t>
            </a:r>
            <a:endParaRPr lang="en-US" sz="102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превращалось в зримый образ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домашней памяти «Жди меня» часто связывали с ожиданием у окна и с молчаливым подсчётом дней. Рядом могли появляться старые конверты и фотографии солдатской почты. Эти детали помогали сохранить смысл: любовь поддерживает даже в разлуке.
</a:t>
            </a:r>
            <a:endParaRPr lang="en-US" sz="981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запомнилось людям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верности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молчание разлуки
</a:t>
            </a:r>
            <a:pPr algn="ctr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растягивается, а писем может быть мало. Верность проявляется не в словах «здесь и сейчас», а в внутреннем решении ждать и беречь чувство.
</a:t>
            </a:r>
            <a:endParaRPr lang="en-US" sz="107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Неприятные слухи и страх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Неизвестность рождает тревогу. Верность помогает не поддаваться панике: человек держится за мысль, что любимый живёт надеждой на возвращение.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как ежедневное усилие
</a:t>
            </a:r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становится привычкой сердца: сохраняется память о близком, бережётся надежда, поддерживается смысл разлуки. Это труд, который не исчезает от усталости.
</a:t>
            </a:r>
            <a:endParaRPr lang="en-US" sz="969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сохранённая опора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долгожданная встреча, верность делает её возможной. Даже если путь был трудным, любовь удерживает от отчаяния и возвращает человеку внутреннюю устойчивость.
</a:t>
            </a:r>
            <a:endParaRPr lang="en-US" sz="96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опоры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текста работают вместе: личный голос письма соединяется с общим опытом разлуки и испытаний, создавая путь от тревоги к надежде.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элементы усиливают друг друга: чем крепче просьба ждать и вера, тем сильнее смысл «спасения любовью» и вера в возвращение.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смысловых компонентов по тексту произведения (структурная интерпретация, 2026-05)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понять, как литература времён войны говорила не только о событиях, но и о чувствах человека. История становится ближе, когда мы видим её через переживание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текста легко обсуждать повтор и обращение: как ритм просьбы «жди» удерживает внимание и передаёт напряжение ожидания. Простые слова работают как выразительный художественный инструмент.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связывает личную тему с нравственными ориентирами — долгом, памятью, стойкостью и человеческим достоинством. Это даёт школьникам понятные опоры для разговора о ценностях.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шестиклассников стихотворение показывает, что сильное слово поддерживает, а не просто украшает текст. Читатель учится распознавать эмоции и понимать, почему верность важна в тяжёлые времена.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изучают в школе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169" y="1611696"/>
            <a:ext cx="3946019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для быстрого обзора: кто автор, когда создано произведение, какой у него жанр, тема и главный образ.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относят к военной лирике: в центре — личное обращение к близкому человеку, а тема ожидания раскрывается через верность и любовь.
</a:t>
            </a:r>
            <a:endParaRPr lang="en-US" sz="876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описанию из предоставленного отрывка; уточнение фактов требует обращения к изданиям и справочникам о Симонове.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год особенно остро звучит убеждение: любовь и память могут поддерживать человека, когда надежда кажется хрупкой.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создания произведения: 1941 год (по предоставленным данным в outline).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создания важно для смысла: в условиях разлуки и неизвестности верность становится духовной опорой. Ожидание помогает пережить страх и отчаяние, пока длится путь возвращения.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женщины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любимой женщине звучит одновременно лично и обобщённо: она становится не только конкретным человеком, но и образом дома. Через её образ проступают тепло, память и желание жить дальше, несмотря на войну.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понять, ради чего герой ждёт возвращения. Он удерживает смысл разлуки: любовь превращается в внутреннее «место», куда возвращаются мысли, когда рядом только расстояние и тревога.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настроения в начале и в конце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продвижение от неопределённости к опоре: каждая новая мысль усиливает веру, поэтому финал воспринимается светлее и увереннее.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эмоций выстроена так, что рост надежды напрямую связан с верностью. Чем сильнее внутреннее обещание, тем меньше места страху и боли.
</a:t>
            </a:r>
            <a:endParaRPr lang="en-US" sz="78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эмоциональных этапов по содержанию стихотворения (структурный анализ, 2026-05).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о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«Жди меня» стало одним из самых узнаваемых стихотворений о Великой Отечественной войне. Его часто цитируют и обсуждают не только в классах, но и в книгах, где сохраняется память о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в фильмах, школьных учебниках и на памятных мероприятиях, потому что в нём узнаются чувства многих семей: ожидание, верность, надежда. Так стихотворение продолжает работать как личное слово о войне.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сохраняет смысл поколениями, потому что говорит простыми образами о том, что действительно поддерживает человека. Верность и любовь показаны как ценность, понятная людям разного возраста.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«Жди меня» остаётся важным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Симонова соединяет личную исповедь и общую историю страны: простые слова превращаются в поддержку. Любовь, память и верность помогают пережить разлуку и удержаться от отчаяния.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2026-05-15T03:39:42Z</dcterms:created>
  <dcterms:modified xsi:type="dcterms:W3CDTF">2026-05-15T03:39:42Z</dcterms:modified>
</cp:coreProperties>
</file>