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театр и книги, которые оживают
</a:t>
            </a:r>
            <a:pPr algn="l" indent="0" marL="0">
              <a:lnSpc>
                <a:spcPct val="90000"/>
              </a:lnSpc>
              <a:buNone/>
            </a:pPr>
            <a:r>
              <a:rPr lang="en-US" sz="2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Читаем, играем и превращаем сказку в живую сцену.
</a:t>
            </a:r>
            <a:endParaRPr lang="en-US" sz="2374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театр включает не только глаза, но и голос, лицо, движение. Для 2 класса особенно подходят сказки, басни и короткие сценки: они тренируют память, внимание, речь и умение слушать друг друга.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театр помогает читать и понимать текст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Выбор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сказку, рассказ или стихотворение, которое уже прочитали в классе. История должна быть понятной и интересной для игры.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Разбор произведения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героев, место действия и важные слова. Обсуждаем, кто что говорит и какие эпизоды стоит показать на сцене.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Подготовка ролей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Распределяем роли, отмечаем реплики и читаем по ролям. Так каждый понимает свою задачу и порядок выхода.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Репетиция и показ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сцены, готовим костюмы и декорации, проверяем музыку. Потом выходит готовый спектакль для зрителей.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прочитанной истории к спектаклю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— это место, где появляются герои и разворачивается история. Здесь видны костюмы, движения и мимика, как на настоящем маленьком празднике.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наблюдает спектакль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зрительном зале сидят ученики, учитель и гости. Они внимательно следят за сюжетом, а потом поддерживают актёров аплодисментами.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 зрительный зал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319" y="1291100"/>
            <a:ext cx="338513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2925" y="1295870"/>
            <a:ext cx="364200" cy="29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425" y="1291100"/>
            <a:ext cx="300900" cy="30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75" y="3059858"/>
            <a:ext cx="364200" cy="291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книге стать спектаклем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024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читают слова героя, передают его настроение и стараются двигаться так, чтобы зрителям было понятно, кто перед ними.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1697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9292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выбрать текст, распределить роли и подсказать, где сделать паузу, повернуться к залу или говорить выразительнее.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86017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0777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придумывает оформление сцены, подбирает цвета и помогает сделать костюмы и декорации такими, чтобы история сразу стала узнаваемой.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450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1169725" y="3036775"/>
            <a:ext cx="31917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готовят реквизит, переставляют предметы и следят, чтобы всё нужное оказалось под рукой в правильный момент.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создают настроение, помогают выделить важную сцену и делают спектакль ярким, словно маленькое чудо на уроке.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свет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читают свои реплики медленно и несколько раз, чтобы не сбиваться. Постепенно слова запоминаются, а чтение становится увереннее и спокойнее.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Репетиция помогает не только выучить текст, но и привыкнуть к партнёрам. Когда каждый знает свой выход, волноваться становится намного меньше.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ребята учатся делать паузы, менять интонацию и правильно стоять на сцене. Даже короткую сцену приходится повторять, пока всё не получится дружно и ясно.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Репетиция — это много маленьких шагов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от выбора произведения до показа на школьной сцене.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спектакль по книге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сразу подсказывает, кто вышел на сцену: принц, бабушка, лесной зверь или сказочный мальчик. По одежде герой становится узнаваемым с первого взгляда.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Реквизит — это предметы в руках персонажа: книга, корзинка, письмо, игрушка или палочка. Они помогают понять, что делает герой и зачем он пришёл.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предметы должны быть удобными и безопасными. Тогда ребёнку легко играть роль, а зрителям — следить за историей без лишних вопросов.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и реквизит помогают узнать героя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Декорации помогают сразу понять, где происходит история: в лесу, в домике, в школе, в замке или на поляне. Сцена становится похожей на страницу из книги.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часто делают из картона, бумаги и ткани. Простые деревья, домик и солнце создают яркий фон и помогают зрителям быстрее погрузиться в сказку.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Декорации показывают место действия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37" y="1471725"/>
            <a:ext cx="12645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012" y="3293697"/>
            <a:ext cx="185700" cy="1650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68900" y="480000"/>
            <a:ext cx="82062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мимика и жесты читают вместо слов автора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показать радость, удивление, грусть или страх. Важно говорить чётко, не слишком тихо и не слишком громко, чтобы каждое слово было слышно.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героя подсказывает его настроение. По улыбке, удивлённым глазам или нахмуренным бровям зрители быстро понимают, что он чувствует.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0300" y="3680655"/>
            <a:ext cx="7941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рук и тела помогают понять, что делает персонаж и какой у него характер. Иногда один жест говорит о герое больше, чем длинная реплика.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нужно двигаться спокойно и осторожно: не толкаться, не бегать без причины и не мешать партнёру. Тогда каждому легче помнить свою роль и не путаться.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провода, микрофоны и реквизит берут только с разрешения взрослых. Так спектакль остаётся безопасным, а все участники чувствуют себя уверенно и защищённо.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ждать свою очередь выхода, заранее знать своё место и слушать подсказки учителя. Если кто-то забыл слова, лучше не паниковать, а продолжать играть спокойно.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полезно ещё раз проверить текст, костюм и направление выхода на сцену. Такая короткая подготовка помогает собраться и не растеряться в самый ответственный момент.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на сцене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Зрители помогают спектаклю, когда внимательно слушают и не разговаривают громко во время действия. Тогда актёры могут спокойно играть, а история звучит ясно и красиво.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Зрители тоже делают спектакль добрым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представления лучше сидеть тихо, не вставать без нужды и не отвлекать соседей. Уважение к сцене показывает, что зрители ценят труд ребят-актёров.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спектакля особенно важны аплодисменты. Они говорят: «Спасибо, вы старались!». После такого тёплого отклика у всех остаётся радостное настроение и желание играть ещё.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 — это самый первый показ спектакля. Перед выходом дети часто волнуются, потому что хотят выступить хорошо, и это совершенно нормально для настоящего артиста.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музыка и открывается занавес, волнение обычно становится меньше. Дальше помогают знакомые слова, поддержка друзей и радость от встречи со зрителями.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 — первый показ для зрителей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помогает лучше понять прочитанный текст: кто герой, что с ним происходит и почему он так поступает. Сюжет становится живым и легко запоминается.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театр полезен на уроках литературного чтения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говорит реплику вслух, он тренирует выразительное чтение, чёткое произношение, память и внимание. Каждое слово звучит не просто так, а по смыслу.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нужно слушать партнёров, ждать свою очередь и договариваться. Поэтому театр учит дружбе, терпению и спокойной работе в команде без лишних споров.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роли можно попробовать себя совсем разным: смелым зайцем, доброй девочкой, важным королём или смешным котом. Это интересно и помогает лучше понять характеры.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19" y="1291100"/>
            <a:ext cx="338513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75" y="3059858"/>
            <a:ext cx="364200" cy="29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444" y="3055087"/>
            <a:ext cx="338513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истории особенно подходят для второго класса
</a:t>
            </a:r>
            <a:endParaRPr lang="en-US" sz="257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сказки удобны для чтения по ролям: в них понятные герои, ясные события и добрый финал, который легко показать на сцене.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сказки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рассказы помогают детям играть свободно и с интересом. В них обычно есть смешные эпизоды, которые легко запомнить и выразительно прочитать.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рассказы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дружбе учат помогать, уступать и поддерживать друг друга. Такие тексты особенно хорошо подходят для школьного театра и совместной работы.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Сценки о дружбе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стихи по ролям легко запоминаются и звучат звонко. Они помогают тренировать ритм, интонацию и умение говорить дружно, как один маленький хор.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по ролям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74303"/>
            <a:ext cx="4490400" cy="33546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4550" y="13332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помогает сцене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сразу задаёт настроение спектакля. Она может быть весёлой, тихой, загадочной или торжественной. По звукам зрители быстрее понимают, что сейчас происходит на сцене.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204550" y="30979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свет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помогает выделить главного героя и показать начало новой сцены. Яркий луч, затемнение или тёплое сияние делают действие заметнее и создают настоящую сказочную атмосферу.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свет создают настроение сказки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выучить текст, не забыть движения и уверенно выйти к зрителям.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подготовиться к роли дома и в классе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Спектакль получается хорошим, когда каждый делает своё дело: один читает роль, другой ставит стулья, третий готовит реквизит. Все части нужны одинаково.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ребята работают вместе, они быстрее договариваются, меньше ссорятся и лучше понимают друг друга. Театр учит быть командой, а не просто классом.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помощь важна: приклеить афишу, подать костюм, перенести декорацию или помочь за кулисами. Из таких дел складывается настоящий общий успех.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театре важна командная работа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спектакля остаются радость, аплодисменты и приятное чувство победы. Ребята вспоминают свои реплики, смешные моменты и поддержку друзей, которые были рядом.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показ часто хочется повторить. После него дети смелее берут новые книги, пробуют другие роли и ещё внимательнее читают, потому что театр делает чтение интереснее.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спектакля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театр — книга, которая оживает на сцене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театр соединяет чтение, игру и дружбу. Он помогает понимать героев, говорить выразительно и смело выходить на сцену. Когда каждый старается, спектакль обязательно удаётся.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2026-05-24T07:44:56Z</dcterms:created>
  <dcterms:modified xsi:type="dcterms:W3CDTF">2026-05-24T07:44:56Z</dcterms:modified>
</cp:coreProperties>
</file>