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 многообразии живого мира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мир огромен, но его можно понять через систематику.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3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сходство не всегда означает близкое родство, а разные по облику организмы могут быть эволюционно близки. Систематика помогает увидеть за разнообразием признаки происхождения, сравнить группы и говорить о живом мире на едином научном языке.
</a:t>
            </a:r>
            <a:endParaRPr lang="en-US" sz="153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биологам нужна систематика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наблюдения к научной классификации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7212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биологи выделяют признаки, которые мало меняются у вида: строение тела, способ питания, тип клеток, особенности размножения и развития. Именно они дают основу для объективного сравнения организмов.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337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групп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анализа организмов сходные виды объединяют в таксоны разного ранга. Такие группы отражают не только внешнее подобие, но и степень эволюционного родства между организмами.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7212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разные виды сравнивают между собой по большому числу характеристик. Это позволяет отличить случайное внешнее сходство от действительно общих черт строения и жизнедеятельности.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7337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классификации — упорядоченная система, в которой каждый организм занимает своё место. Благодаря ей биологи быстрее ориентируются в многообразии живой природы и точнее описывают его.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857498"/>
            <a:ext cx="4365000" cy="14956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общепринятая иерархия биологической классификации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выстраивает живой мир по уровням: от наиболее узких групп к более общим.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уровень, тем шире группа и тем более общими становятся признаки её представителей.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таксоны живых организмов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Линней и язык биологии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132625" y="1543125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Основатель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XVIII веке Карл Линней предложил удобный порядок описания живых организмов. Его подход сделал классификацию не набором разрозненных названий, а строгой научной системой.
</a:t>
            </a:r>
            <a:endParaRPr lang="en-US" sz="1139" dirty="0"/>
          </a:p>
        </p:txBody>
      </p:sp>
      <p:sp>
        <p:nvSpPr>
          <p:cNvPr id="10" name="Text 3"/>
          <p:cNvSpPr txBox="1"/>
          <p:nvPr/>
        </p:nvSpPr>
        <p:spPr>
          <a:xfrm>
            <a:off x="5132625" y="2616912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Двойное название вида
</a:t>
            </a:r>
            <a:pPr algn="l" indent="0" marL="0">
              <a:lnSpc>
                <a:spcPct val="115000"/>
              </a:lnSpc>
              <a:buNone/>
            </a:pPr>
            <a:r>
              <a:rPr lang="en-US" sz="63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Линней закрепил биноминальную номенклатуру: у каждого вида есть название рода и видовой эпитет. Такой способ записи помогает однозначно различать организмы в любой стране и научной традиции.
</a:t>
            </a:r>
            <a:endParaRPr lang="en-US" sz="1080" dirty="0"/>
          </a:p>
        </p:txBody>
      </p:sp>
      <p:sp>
        <p:nvSpPr>
          <p:cNvPr id="11" name="Text 4"/>
          <p:cNvSpPr txBox="1"/>
          <p:nvPr/>
        </p:nvSpPr>
        <p:spPr>
          <a:xfrm>
            <a:off x="5132625" y="3690687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латинских названий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Panthera leo, Canis lupus и Homo sapiens показывают, как в одном кратком названии передаются родственные связи и принадлежность к определённой группе организмов.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заметно, что самая большая доля приходится на насекомых, а не на самые заметные для человека группы.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школьных учебников биологии по описанным видам
</a:t>
            </a:r>
            <a:endParaRPr lang="en-US" sz="943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распределено неравномерно: наиболее многочисленны мелкие и разнообразные группы.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основных групп описанных видов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 уровне вида описывают сходство особей, их ареал, экологическую нишу и способность давать плодовитое потомство.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 — базовая единица биологической классификации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определение вида в биологической систематике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систематическая группа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показывает, как биологи переходят от наблюдения к классификации.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14361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9631" y="1498328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3556" y="1502228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7719" y="1524068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82119" y="1498328"/>
            <a:ext cx="197925" cy="226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4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свойства живых организмов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332575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строение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332475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живые организмы состоят из клеток или хотя бы имеют клеточную организацию на одном из этапов жизненного цикла. Это одно из главных отличий живого от неживого.
</a:t>
            </a:r>
            <a:endParaRPr lang="en-US" sz="1086" dirty="0"/>
          </a:p>
        </p:txBody>
      </p:sp>
      <p:sp>
        <p:nvSpPr>
          <p:cNvPr id="17" name="Text 4"/>
          <p:cNvSpPr txBox="1"/>
          <p:nvPr/>
        </p:nvSpPr>
        <p:spPr>
          <a:xfrm>
            <a:off x="2106737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и энергии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2106638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постоянно взаимодействуют со средой, поглощая вещества, превращая их в энергию и выделяя продукты обмена. Без этого невозможны жизненные процессы.
</a:t>
            </a:r>
            <a:endParaRPr lang="en-US" sz="1086" dirty="0"/>
          </a:p>
        </p:txBody>
      </p:sp>
      <p:sp>
        <p:nvSpPr>
          <p:cNvPr id="19" name="Text 6"/>
          <p:cNvSpPr txBox="1"/>
          <p:nvPr/>
        </p:nvSpPr>
        <p:spPr>
          <a:xfrm>
            <a:off x="3880900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развитие
</a:t>
            </a:r>
            <a:endParaRPr lang="en-US" sz="1300" dirty="0"/>
          </a:p>
        </p:txBody>
      </p:sp>
      <p:sp>
        <p:nvSpPr>
          <p:cNvPr id="20" name="Text 7"/>
          <p:cNvSpPr txBox="1"/>
          <p:nvPr/>
        </p:nvSpPr>
        <p:spPr>
          <a:xfrm>
            <a:off x="3880800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увеличиваются в размерах, проходят стадии развития и приобретают новые признаки. Эти изменения помогают отличать живое от простого физического объекта.
</a:t>
            </a:r>
            <a:endParaRPr lang="en-US" sz="1086" dirty="0"/>
          </a:p>
        </p:txBody>
      </p:sp>
      <p:sp>
        <p:nvSpPr>
          <p:cNvPr id="21" name="Text 8"/>
          <p:cNvSpPr txBox="1"/>
          <p:nvPr/>
        </p:nvSpPr>
        <p:spPr>
          <a:xfrm>
            <a:off x="5655063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
</a:t>
            </a:r>
            <a:endParaRPr lang="en-US" sz="1300" dirty="0"/>
          </a:p>
        </p:txBody>
      </p:sp>
      <p:sp>
        <p:nvSpPr>
          <p:cNvPr id="22" name="Text 9"/>
          <p:cNvSpPr txBox="1"/>
          <p:nvPr/>
        </p:nvSpPr>
        <p:spPr>
          <a:xfrm>
            <a:off x="5654963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существа воспроизводят себе подобных, обеспечивая непрерывность существования вида. Размножение поддерживает численность популяций и сохраняет признаки поколений.
</a:t>
            </a:r>
            <a:endParaRPr lang="en-US" sz="1029" dirty="0"/>
          </a:p>
        </p:txBody>
      </p:sp>
      <p:sp>
        <p:nvSpPr>
          <p:cNvPr id="23" name="Text 10"/>
          <p:cNvSpPr txBox="1"/>
          <p:nvPr/>
        </p:nvSpPr>
        <p:spPr>
          <a:xfrm>
            <a:off x="7429225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и изменчивость
</a:t>
            </a:r>
            <a:endParaRPr lang="en-US" sz="1300" dirty="0"/>
          </a:p>
        </p:txBody>
      </p:sp>
      <p:sp>
        <p:nvSpPr>
          <p:cNvPr id="24" name="Text 11"/>
          <p:cNvSpPr txBox="1"/>
          <p:nvPr/>
        </p:nvSpPr>
        <p:spPr>
          <a:xfrm>
            <a:off x="7429125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сохраняет признаки, а изменчивость создаёт разнообразие внутри вида. Вместе они объясняют, почему организмы похожи друг на друга, но не абсолютно одинаковы.
</a:t>
            </a:r>
            <a:endParaRPr lang="en-US" sz="10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как доказательство родства организмов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 киты приспособлены к жизни в воде, но их родство выявляет не форма тела, а наследственная информация. Сравнение ДНК и особенностей строения показывает: киты происходят от млекопитающих и сохраняют их ключевые признаки.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киты не рыбы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уточняет дерево жизни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учёные сравнивают последовательности ДНК, они получают более точную картину родства, чем при одном только внешнем осмотре. Так уточняются границы таксонов и восстанавливается эволюционная история групп, которые раньше считались близкими лишь по облику.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уровень, тем шире масштаб наблюдения: от наследственных различий внутри популяций до разнообразия природных комплексов.
</a:t>
            </a:r>
            <a:endParaRPr lang="en-US" sz="112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отображение по материалам школьного курса биологии; значения условные.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уровня взаимосвязаны: сохранение генетического и видового разнообразия поддерживает устойчивость экосистем.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биоразнообразия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4735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как принцип порядка в живой природе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955813" y="2065725"/>
            <a:ext cx="21624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виды объединяются в род, если у них много общих признаков строения, развития и происхождения.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31136" y="2065725"/>
            <a:ext cx="21624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и тип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Отряды входят в класс, а классы — в тип; на этих уровнях сравнивают общий план строения организма.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25450" y="3585675"/>
            <a:ext cx="21624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нижнем уровне находятся особи одного вида, сходные по признакам и способные давать плодовитое потомство.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443925" y="3585675"/>
            <a:ext cx="21624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и отряд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родов образуют семейство, а близкие семейства объединяются в отряд по более общим чертам.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519225" y="3585675"/>
            <a:ext cx="21624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широкий уровень объединяет крупные группы живого мира, где общие признаки становятся наиболее общими и менее частными.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806634"/>
            <a:ext cx="4164900" cy="177008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биологии; примеры общеизвестны.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внешних и внутренних признаков показывает, что для систематики важна не только форма, но и происхождение организмов.
</a:t>
            </a:r>
            <a:endParaRPr lang="en-US" sz="1275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внешнего облика не всегда означает близкое родство; решающим становится совокупность признаков.
</a:t>
            </a:r>
            <a:endParaRPr lang="en-US" sz="1282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сходства и различий в классификации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83667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классификация меняется со временем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21800" y="410371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новых наук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биология и палеонтология дополняют наблюдения внешнего строения. Благодаря им систематика становится точнее и лучше отражает историю происхождения живых организмов.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1800" y="314326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Пересмотр таксонов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один род приходится разделять на несколько, а иногда, наоборот, объединять. Это происходит, когда накопленных данных становится достаточно для более точного описания эволюционных связей.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800" y="218281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родства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внешне организмы нередко оказываются далекими родственниками, а на первый взгляд разные формы — близкими. Сравнение строения, развития и ДНК помогает исправлять такие ошибки.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1800" y="122236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новых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Экспедиции, мониторинг природы и работа в труднодоступных районах постоянно пополняют список известных организмов, поэтому классификация должна учитывать новые находки и пересматривать прежние представления.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систематика помогает охранять редкие виды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включить организм в Красную книгу, его сначала нужно точно определить. Для этого используют признаки строения, особенности размножения и данные о распространении, а затем оценивают численность популяции и угрозы для неё.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Редкий вид под защитой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ареала и меры охраны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известны границы ареала, легче понять, где вид особенно уязвим и какие территории требуют защиты. Так систематика становится основой для заповедников, мониторинга и восстановления редких растений, животных и грибов.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виды исчезают там, где природные сообщества быстро и необратимо изменяются под воздействием человека.
</a:t>
            </a:r>
            <a:endParaRPr lang="en-US" sz="1289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материалам школьного курса биологии; доли условные, для наглядности.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риск связан с утратой местообитаний: когда среда разрушается, остальные угрозы действуют ещё сильнее.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сокращения биоразнообразия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многообразия и порядка в природе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путь от наблюдения за разнообразием к пониманию эволюционных связей и охране природы.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207512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5031" y="119537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631" y="1195378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469" y="3212403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15031" y="3216303"/>
            <a:ext cx="218400" cy="218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4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систематики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889425" y="1127125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помогает быстро распознавать возбудителей болезней и различать опасные для человека организмы, что особенно важно при диагностике и выборе методов лечения.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29225" y="1127125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родственных видов облегчает селекцию культурных растений и поиск признаков, полезных для урожайности, устойчивости к болезням и приспособленности к климату.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6808825" y="1127125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идентификация видов нужна для оценки состояния экосистем, учёта редких организмов и анализа того, как изменения среды отражаются на живых сообществах.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889425" y="3148050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названия и точное описание видов упрощают научные исследования, обмен данными и сравнение результатов между лабораториями и странами.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3829225" y="3148050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коммуникация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Латинские названия создают общий язык для биологов разных стран, уменьшают путаницу и позволяют однозначно понимать, о каком виде идёт речь.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674553"/>
            <a:ext cx="4365000" cy="186154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биологии; примеры общеприняты.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делает биологические знания точными и сопоставимыми: помогает учёным, врачам, экологам и учащимся говорить об одних и тех же организмах без путаницы.
</a:t>
            </a:r>
            <a:endParaRPr lang="en-US" sz="1089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1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Упорядочивание живого мира облегчает исследования, диагностику и охрану природы, а также делает знания понятными для всех участников.
</a:t>
            </a:r>
            <a:endParaRPr lang="en-US" sz="1113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человеку упорядочивание живого мира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порядок помогает увидеть единство живого мира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мир огромен и разнообразен, но систематика показывает его внутреннюю логику: общие признаки, родство и эволюция связывают организмы в единую картину природы.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2026-06-01T14:58:46Z</dcterms:created>
  <dcterms:modified xsi:type="dcterms:W3CDTF">2026-06-01T14:58:46Z</dcterms:modified>
</cp:coreProperties>
</file>