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глагола: как действие связано со 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глагол показывает, когда происходит действие.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 помогают точно понимать предложения, правильно писать и уверенно пересказывать тексты. Если различать форму и время, легче избежать ошибок и верно выбрать нужное слово в речи.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времена глагола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сообщает о действии, которое уже завершилось. Оно помогает рассказать о событиях, которые произошли раньше момента речи, и часто встречается в повествовании.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 действие, происходящее сейчас. Оно делает речь точной и живой, а также подходит для описания привычек, повторяющихся действий и наблюдений.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указывает на действие, которое ещё только предстоит. У глаголов несовершенного вида и совершенного вида оно образуется по-разному, поэтому важно учитывать вид глагола.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глагола в русском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68366"/>
            <a:ext cx="4063200" cy="1894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вопросы, примеры и значение каждого времени глагола.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глагола можно определить по вопросу, форме слова и моменту действия.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5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времён глагола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часто образуется с помощью суффикса -л: играл, писала, смотрело. В единственном числе такая форма изменяется по роду, а во множественном — по числу.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её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рядом с прошедшим временем стоят слова вчера, недавно, на прошлой неделе. Они подсказывают, что действие уже завершилось и относится к прошлому.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время: признаки и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глагола читать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одного глагола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позволяет увидеть связь между формами и смыслом действия.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временные формы показывают, как действие соотносится с моментом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обозначает то, что происходит в момент речи. Например: читаю, пишешь, играют. Такая форма помогает описывать события без отрыва от настоящего момента.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подходит и для привычек или регулярных действий. Мы говорим: хожу в школу, читаю каждый день, тренируюсь по средам, когда действие повторяется.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лицам и числам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глаголы изменяются по лицам и числам: я, ты, он, мы, вы, они. Окончание помогает понять, кто выполняет действие.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и его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времени глагола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вопросе, значении формы и виде глагола.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совершенного вида, будущее время выражается одной формой: прочитаю, напишет, сделаем. Такая форма показывает завершённое действие в будущем.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несовершенного вида, будущее время составное: буду читать, будет писать, будем играть. Здесь помогает вспомогательное слово и неопределённая форма.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относятся к действию после момента речи, но строятся по-разному. Поэтому при разборе важно учитывать не только время, но и вид глагола.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время: простая и составная форма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несовершенного вида отвечают на вопрос что делать? и имеют три времени: прошедшее, настоящее и будущее. Поэтому они могут описывать действие в прошлом, сейчас и позже.
</a:t>
            </a:r>
            <a:endParaRPr lang="en-US" sz="169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совершенного вида отвечают на вопрос что сделать? и не образуют настоящего времени. Они помогают показать результат: написал, прочитал, сделает. Именно вид подсказывает, какие временные формы возможны.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 глагола влияет на время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78736"/>
            <a:ext cx="4063200" cy="2073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одна и та же основа глагола меняется по лицам и числам в двух временах.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определяются по окончанию или по вспомогательному слову «буду». Основа при этом остаётся той же.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личные формы глагола в настоящем и будущем времени
</a:t>
            </a:r>
            <a:endParaRPr lang="en-US" sz="1124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 в настоящем и будущем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изменение глагола по лицам и числам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глагола по лицам и числам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формах сохраняется смысл действия, а окончания помогают различать лицо и число.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различаются окончанием, но объединены общей основой. Это удобно для проверки личных форм в настоящем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смешивай время и вид: форма «написать» относится к совершенному виду и может обозначать будущее действие, хотя слово звучит как неопределённая форма.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ищи настоящее время у совершенного вида. У глаголов этого вида нет формы настоящего времени, поэтому её нельзя подобрать ни по смыслу, ни по окончанию.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 вопрос к глаголу, а потом смотри на форму слова. Один и тот же корень может стоять в разных временах и менять значение высказывания.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контекст: слова «сейчас», «вчера», «завтра» часто подсказывают время, но окончательное решение всегда принимает сама форма глагола.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глагола по шагам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вид, время и личную форму без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вспоминает школьный день: он пришёл, сел за парту и открыл тетрадь. Прошедшие формы помогают увидеть цепочку событий как завершённый эпизод, поэтому текст звучит спокойно и последовательно.
</a:t>
            </a:r>
            <a:endParaRPr lang="en-US" sz="918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уже произошла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идёт по коридору, отвечает на вопрос и записывает ответ в тетрадь. Настоящее время делает сцену ближе к читателю: кажется, что действие происходит прямо на глазах.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Рассказ, который происходит сейчас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собираются в библиотеку, а потом подготовят сообщение и выступят перед классом. Будущее время показывает намерение и ожидание, поэтому в тексте сразу слышится движение вперёд.
</a:t>
            </a:r>
            <a:endParaRPr lang="en-US" sz="927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 завтра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времена глагола звучат в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временные указатели в речи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 определения времени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 при разборе предложений: они быстро направляют внимание на нужную форму глагола.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делятся на три смысловые группы и помогают соотнести действие с прошлым, настоящим или будущим.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сообщает о факте, который уже завершён. Оно помогает рассказать о событии как о свершившемся, поэтому текст звучит как итог или воспоминание.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делает высказывание более живым и непосредственным. Оно показывает действие, которое происходит в момент речи, или повторяется регулярно и привычно.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передаёт намерение, план, обещание или ожидание. С его помощью можно показать, что событие ещё только должно произойти.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глагола меняет смысл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помнить как простое правило: у таких глаголов есть прошедшее, настоящее и будущее время, поэтому их легче сравнивать по форме и смыслу.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есть у глаголов несовершенного вида.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времена глагола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помогает увидеть, как вид глагола связан с его временем и способом образования будущего.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действие можно выразить разными формами. Вид помогает понять, будет ли у глагола настоящее время и как образуется будущее.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тренировочные формы глаголов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 разбора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Запомни: время глагола показывает, когда происходит действие, а вид подсказывает, какие формы возможны. Если внимательно задать вопрос и посмотреть на форму слова, разбор становится простым и точным.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глагола: главное правило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2026-05-22T15:42:12Z</dcterms:created>
  <dcterms:modified xsi:type="dcterms:W3CDTF">2026-05-22T15:42:12Z</dcterms:modified>
</cp:coreProperties>
</file>