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шипящих: маленькая буква с важной работой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когда ь нужен после шипящих, а когда он лишний.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буквы в словах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Ж, ш, ч и щ называются шипящими: при их произнесении слышится особый шипящий звук. В конце слова мягкий знак после них ставится не всегда, поэтому важно сразу узнать род существительного.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существительное женского рода оканчивается на шипящую букву, на конце пишется мягкий знак. Так правильно записываются слова: ночь, мышь, вещь, печь, рожь.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слов женского 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всего отвечают на вопрос что? и помогают понять, что перед нами существительное женского рода. Род слова здесь очень важен: именно он подсказывает, нужен ли 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только украшает слово, но и помогает не перепутать его с похожим словом без ь. Поэтому после шипящих нужно писать особенно внимательно, словно буква проверяет нас.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существительное мужского рода оканчивается на шипящую, мягкий знак на конце не пишется. Так пишутся слова: нож, ёж, плащ, камыш, гараж, врач.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конце слова может звучать мягко или шипяще, но это не значит, что нужна ещё одна буква. У слов мужского рода конец пишется без ь, по твёрдому правилу.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надо определить род слова. Если слово мужское, то после ж, ш, ч или щ мягкий знак обычно не нужен, даже если очень хочется его поставить.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запомнить, что шипящая буква сама по себе не требует ь. Решает не звук, а грамматический признак слова. Именно поэтому нож пишется без мягкого знака.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мужского рода пишутся без мягкого знака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Слова-ловушки, которые легко перепутать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где видно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удобно сравнивать похожие слова. В паре тушь — туш или мышь — камыш сразу видно: одно слово женского рода, другое мужского. Так правило становится понятнее.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помогают глазу и памяти работать вместе. Если рядом поставить ночь — нож, вещь — плащ или дочь — врач, мягкий знак уже не кажется хитрым путешественником.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нужен ли мягкий знак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имя 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перед нами именно существительное. Это первый шаг, без него правило не работает.
</a:t>
            </a:r>
            <a:endParaRPr lang="en-US" sz="1012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род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надо узнать, слово женского рода или мужского. Именно род подсказывает, появится ли ь в конце.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последнюю букву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женского рода и оканчивается на ж, ш, ч или щ, пишем ь. Если слово мужского рода, мягкий знак обычно не нужен.
</a:t>
            </a:r>
            <a:endParaRPr lang="en-US" sz="9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2019" y="2224849"/>
            <a:ext cx="158062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женского рода с мягким знаком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и очень знакомое слово всегда пишется с ь на конце. Оно помогает быстро вспомнить правило для женского рода после шипящих.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дочь тоже относится к женскому роду. Мягкий знак в нём нужен, чтобы слово было написано правильно и не выглядело странно.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— ещё один хороший пример. В конце слышится шипящий звук, но ь обязательно ставится, потому что это слово женского рода.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вещь часто встречается в упражнениях. Оно короткое, но очень полезное: сразу напоминает, что у слов женского рода после шипящей пишется ь.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помогает запомнить правило без лишних сложностей. В этом слове мягкий знак нужен, хотя на слух кажется, что конец слова уже и так готов.
</a:t>
            </a:r>
            <a:endParaRPr lang="en-US" sz="7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мужского рода без мягкого знака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могут звучать очень похоже на слова с мягким знаком, но проверка рода всё расставляет по местам. Мужской род — значит, ь на конце не нужен.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мужского рода после шипящих мягкий знак на конце не пишется. Поэтому нож, ёж, плащ, ключ, мяч, шалаш и товарищ остаются без 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такие слова удобно списком. Чем чаще их видеть и читать, тем быстрее рука сама выбирает правильное написание без лишней буквы.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мягкий знак не обозначает звук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знак — большой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произносится, но без него слово может выглядеть неправильно. Он работает тихо, как незаметный помощник в тетради: стоит на месте и подсказывает, как писать слово верно.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ночь и плащ пишутся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ночь и плащ слышится шипящий звук на конце. Но ь нужен только в слове ночь, потому что оно женского рода. В слове плащ мягкий знак был бы лишним и только запутал бы читателя.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молчит, но всё решает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невидимая на слух буква меняет всё написание. Мягкий знак не даёт звука, зато помогает отличить правильное слово от ошибки. В этом и есть его очень важная, хоть и тихая 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начальной форме слова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слово в словаре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увидеть слово целиком и не потеряться в окончаниях. Так легче понять, к какому роду относится существительное и нужен ли мягкий знак.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род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начальная форма показывает женский род, после шипящей на конце пишется ь. Если род мужской, мягкий знак обычно не ставится. Это главный ориентир.
</a:t>
            </a:r>
            <a:endParaRPr lang="en-US" sz="85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определения рода полезно посмотреть на последнюю букву. Такой спокойный повтор спасает от спешки и помогает написать мышь, дочь или плащ без ошибки.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правило для изменяемых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изменяется, правило всё равно остаётся тем же. Начальная форма только помогает быстро понять, где нужен ь, а где он не нужен.
</a:t>
            </a:r>
            <a:endParaRPr lang="en-US" sz="9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нужен не только в конце существительных после шипящих. Он может стоять и внутри слова, помогая показать мягкость согласного и правильное чтение.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мальчик, пальто, коньки, львёнок мягкий знак не связан с правилом о ж, ш, ч, щ. Но он всё равно помогает правильно записать слово.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ь, это не значит, что он всегда слышится. Часто мягкий знак лишь подсказывает, как нужно читать и писать слово без ошибки.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мягкий знак — маленький, но очень полезный помощник. Он встречается в разных частях слова и работает на точность письма.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мягкий знак встречается ещё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в диктанте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в слове имя существительное. Потом определи его род: женский или мужской. Если слово женского рода и оканчивается на шипящую, на конце пишется мягкий знак.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мягкий знак обычно не нужен. Такой порядок действий помогает не торопиться, проверять себя по шагам и писать увереннее даже в трудных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запоминалки для правила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пару: ночь — плащ. В первом слове мягкий знак есть, потому что это слово женского рода, а во втором его нет, потому что слово мужского 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пара: мышь — камыш. Здесь сразу видно, как одно и то же звучание в конце слова может писаться по-разному в зависимости от рода.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вещь — мяч тоже хорошо помогает. Сравнивая такие слова, легче быстро вспомнить правило и не перепутать мягкий знак на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из книг и тетрадей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 тёмной тропинке тихо кралась мышь. Вокруг стояла ночь, и только луна освещала дорожку. Одно маленькое мягкое зна́чение на конце слова сразу делало запись правильной.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тетради ученики увидели слова: вещь, помощь, плащ и ёж. Каждое слово было как маленькая загадка. Одни слова просили мягкий знак, а другие уверенно обходились без него.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и рассказах такие слова встречаются очень часто. Стоит пропустить одну букву, и слово уже выглядит странно. Поэтому школьники внимательно замечают мягкий знак, будто он охраняет порядок в тексте.
</a:t>
            </a:r>
            <a:endParaRPr lang="en-US" sz="10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ставить мягкий знак после любой шипящей без проверки. Но правило не любит спешку: сначала нужно понять, что это за слово и какого оно рода.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забывать ь в словах женского рода. Из-за этого ночь превращается в нож, а мышь легко путается с камышом.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запоминать только звучание, а не написание. Слова вещь и плащ звучат похоже на конце, но пишутся по-разному, и это важно.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 слово ещё раз перед записью. Если остановиться на секунду и вспомнить правило, многие промахи сразу исчезают.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третьеклассников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слов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входят в короткий тренировочный список, чтобы быстро увидеть правило на примерах.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 из материалов урока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наборе есть слова с мягким знаком и без него. На них удобно тренироваться перед диктантом и проверять себя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писать это правило правильно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понятно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делает слово аккуратным и понятным. В тетради, открытке и сообщении ошибка сразу бросается в глаза и мешает читать.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читать без остановок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мягкий знак стоит на своём месте, текст читается легко. Тогда не нужно гадать, что хотел написать автор, — всё ясно с первого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это имя существительное? Если нет, правило о мягком знаке после шипящих здесь не подходит, и нужно проверить другое правило.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трёх вопросах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 род слова. Если существительное женского рода, после шипящей на конце обычно пишется ь. Это главный шаг, который нельзя пропускать.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посмотри на последнюю букву. Если слово мужского рода, мягкий знак обычно не нужен. Такой короткий алгоритм помогает писать без лишних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414" y="1783200"/>
            <a:ext cx="213075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быстрого запоминания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— нож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легко увидеть разницу: у слова ночь мягкий знак есть, а у слова нож его нет. Сравнение помогает запомнить правило без путаницы.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— камыш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оба слова звучат похоже на конце, но пишутся по-разному. Одно относится к женскому роду, другое — к мужскому, и это меняет написание.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— плащ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полезны перед диктантом. Они учат не торопиться и сначала определять род слова, а уже потом решать, нужен ли мягкий знак.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— врач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паре тоже видно главное правило: в слове женского рода мягкий знак нужен, а в слове мужского рода — нет. Всё просто и очень удобно для памяти.
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род существительного и смотреть на последнюю букву, мягкий знак перестаёт быть хитрым. Он помогает писать точно, не путать похожие слова и чувствовать себя уверенно.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— простой помощник грамотности
</a:t>
            </a:r>
            <a:endParaRPr lang="en-US" sz="28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2026-05-21T23:50:38Z</dcterms:created>
  <dcterms:modified xsi:type="dcterms:W3CDTF">2026-05-21T23:50:38Z</dcterms:modified>
</cp:coreProperties>
</file>