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изучать иностранный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открывает общение, учебу, путешествия и будущую профессию.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звучит в школе, интернете, науке и путешествиях, а его знание помогает понимать видео, инструкции, новости и переписку каждый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в повседневной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людьми из разных стран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и диалог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фразы помогают представиться, поздороваться и поддержать короткий разговор. Это делает общение с иностранцами проще и увереннее, даже если слов пока немного.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дороге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языком легче спросить дорогу, уточнить время или понять ответ. Такие простые ситуации часто возникают в городе, на экскурсии и во время поездок.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кафе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помогает сделать заказ, попросить помощь и вежливо поблагодарить. Эти навыки особенно полезны в аэропорту, магазине, кафе и отеле.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без границ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подростки общаются с ровесниками из разных стран, участвуют в проектах и обсуждают общие темы. Язык делает такие контакты понятными и безопаснее.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становятся проще и безопаснее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указатели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помогает быстро читать знаки, названия улиц и объявления. Это снижает растерянность в незнакомом месте и помогает спокойнее ориентироваться самостоятельно.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Разобраться с транспортом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понять расписание, номер маршрута и нужную остановку. Это особенно важно в аэропорту, на вокзале и при пересадках в большом городе.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выбрать товар, уточнить цену и понять меню или инструкцию. Тогда поездка становится удобнее, а ошибки при выборе случаются реже.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себя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запас слов позволяет попросить помощь, объяснить, куда нужно попасть, и уточнить следующий шаг. Это делает поездку спокойнее для школьника и 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язык важен не только на уроках: он нужен в общении, учебе и свободное время тоже.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доли связаны с повседневной жизнью школьника, поэтому язык становится практическим навыком, а не только школьным предметом.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иностранный язык нужен чаще всего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учебной презентации на основе типичных ситуаций школьника; 2025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становится шире и интереснее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дает доступ к статьям, учебным сайтам и новостям, которые часто появляются раньше на английском. Это расширяет круг знаний и помогает сравнивать разные точки зрения.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языке оригинала можно смотреть обучающие ролики, разбирать инструкции и слушать объяснения авторов без пересказа. Так легче понять тему и запомнить важные детали.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помогает участвовать в конкурсах, школьных проектах и онлайн-мероприятиях. Ученику проще искать материалы, готовить выступление и представлять свою работу.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умеет искать информацию сам, он меньше зависит от готовых переводов. Это развивает привычку проверять источники и учиться более осознанно.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помогает действовать в поездке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действий школьника в другой стране или городе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внимание и мышление тренируются на уроках языка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слов и выражений тренирует память. Школьник учится удерживать в голове новые формы, а затем быстро использовать их в речи, чтении и письме.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текстом нужно замечать окончания, порядок слов и смысловые подсказки. Это развивает наблюдательность и помогает точнее понимать прочитанное.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заставляет сопоставлять похожие конструкции и искать закономерности. Такой анализ полезен и на других уроках, где важно рассуждать последовательно.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между заданиями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слушает, читает, говорит и пишет. Частая смена видов работы учит быстро переключаться и не теряться при выполнении разных заданий.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язык помогает в учебе, общении, поездках и интересах.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полезен сразу в нескольких сферах: он помогает учиться, свободнее общаться и чувствовать себя увереннее в новых ситуациях.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изучение иностранного языка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для учебной презентации по материалам темы; 2025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музыка и игры в оригинале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 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Оригинальная речь помогает услышать шутки, интонации и особенности героев без искажений перевода. Так сюжет и настроение воспринимаются точнее и живее.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текст песни, музыка становится интереснее. Можно уловить смысл строк, запомнить новые слова и лучше чувствовать, о чем поет исполнитель.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 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язык нужен для названий предметов, заданий и подсказок. Это помогает быстрее разбираться в интерфейсе и понимать, что нужно делать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 показывают, как язык звучит в обычном разговоре. Это помогает привыкнуть к произношению и запоминать полезные выражения в естественном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 через маленькие успехи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здороваться, представляться и задавать простые вопросы. Уже эти короткие фразы дают ощущение, что язык работает в реальном общении.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успех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легче понимать знакомые слова в тексте, видео или разговоре. Каждое удачное задание укрепляет уверенность и снижает страх ошибки.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попросить помощь, ответить собеседнику и не растеряться, появляется вера в свои силы. Так формируется спокойное отношение к учебе и общению в группе.
</a:t>
            </a:r>
            <a:endParaRPr lang="en-US" sz="10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могут меняться с возрастом, но у подростков чаще всего решают повседневные ситуации: общение, интересный контент и школьные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стимулы связаны с личной жизнью и учебой, а профессиональная польза становится заметнее позже.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изучают иностранный язык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мотивам темы презентации; условные значения для наглядности.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301548"/>
            <a:ext cx="138300" cy="110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295401"/>
            <a:ext cx="138300" cy="122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сферы, где язык особенно полезен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помощь людям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Врачам и медицинским работникам важно читать инструкции, понимать международные термины и общаться с коллегами из других стран, когда речь идет о современных методах лечения и оборудовании.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программирование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Программисты, инженеры и специалисты по цифровым продуктам часто работают с документацией, сайтами и интерфейсами на английском языке, поэтому язык помогает быстрее разбираться в новых инструментах.
</a:t>
            </a:r>
            <a:endParaRPr lang="en-US" sz="961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Учителям, ученым и студентам язык открывает доступ к статьям, курсам и конференциям. Это позволяет узнавать свежую информацию раньше и сравнивать подходы из разных стран.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 и путешествия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Гиду, менеджеру и сотрудникам сферы услуг язык нужен для общения с гостями, решения бытовых вопросов и навигации. Для школьника это хороший ориентир при выборе будущего пути.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общение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бизнесе и предпринимательстве язык нужен для писем, переговоров и презентаций. Он помогает понимать партнеров, уточнять детали и увереннее работать с международными материалами.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язык связан с определенными странами и областями применения. Выбор зависит от интересов и целей 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наиболее универсален, а другие языки особенно ценны при конкретных интересах, поездках или будущей профессии.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языки изучают и где они особенно полезны
</a:t>
            </a:r>
            <a:endParaRPr lang="en-US" sz="2264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 общеизвестным языковым регионам.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языковой навык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вида речевой деятельности развиваются вместе и постепенно превращают отдельные умения в практический навык.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речевой деятельности тренируют внимание, память и умение быстро переключаться между задачами.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слушает, читает, говорит и пишет, он постоянно сравнивает формы, значения и правила. Это поддерживает гибкость мышления и помогает лучше замечать закономерности.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обучения иностранному языку; обобщение учебных наблюдений.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открывает доступ к культуре других стран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сверстники в других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короткие тексты и смотря видео на иностранном языке, школьник узнает, как учатся, отдыхают и общаются его ровесники. Так культура перестает быть абстрактной и становится живой и понятной через реальные истории.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песни и книги без 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понять смысл песен, шуток, пословиц и названий традиционных праздников. Благодаря этому школьник видит не только слова, но и то, какие ценности и привычки стоят за ними.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символов и разных алфавитов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карта мира, надписи и алфавиты разных стран вызывают интерес к изучению языков. Когда ученик сопоставляет знакомые и новые знаки, он лучше запоминает материал и начинает смотреть на мир шире.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нужен не только на уроках: он помогает учиться, отдыхать, общаться онлайн и чувствовать себя увереннее в новых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области связаны с ежедневным общением и учебой, но досуг и будущая работа тоже играют важную роль.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использования языка в жизни подростка
</a:t>
            </a:r>
            <a:endParaRPr lang="en-US" sz="232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мотивам темы презентации; условные значения для наглядности.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язык регулярно и без перегрузки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Короткое повторение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достаточно уделять 10–15 минут словам и простым фразам. Небольшой объем легче удержать в памяти и не вызывает усталости.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Практика в разных формах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чередовать карточки, короткий текст, аудио и мини-диалог. Так язык запоминается не только глазами, но и на слух.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Использование в речи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выражения стоит сразу произносить вслух и вставлять в простые предложения. Это помогает быстрее перейти от узнавания к умению говорить.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Постоянный результат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маленькие шаги дают прочный прогресс лучше, чем редкие долгие занятия. Так знания растут спокойно и без лишней перегрузки.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иностранный язык стоит учить уже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помогает общаться, учиться и открывать новые возможности. Он развивает память, внимание и уверенность, а также остается полезным на всю жизнь.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2026-05-31T10:20:18Z</dcterms:created>
  <dcterms:modified xsi:type="dcterms:W3CDTF">2026-05-31T10:20:18Z</dcterms:modified>
</cp:coreProperties>
</file>