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Практикум по решению текстовых задач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решать задачи шаг за шагом и без лишней спешки.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текстовые задачи в 4 классе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Текстовая задача учит не только считать, но и внимательно читать. В 4 классе важно замечать вопрос, выбирать верное действие и проверять ответ. А знакомые сюжеты делают математику понятной и даже немного похожей на маленькое приключение.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текстовая задача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условии сообщается, что уже известно: числа, предметы, действия и подсказки. Именно здесь спрятаны данные, которые помогут не сбиться с пути.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показывает, что нужно найти: сумму, разность, остаток, неизвестную часть или сравнение. Без него задача превращается в загадку без финала.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должен подходить к ситуации и иметь нужную единицу: штук, рублей, минут, сантиметров или килограммов. Иначе получится не ответ, а математический сюрприз.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решается текстовая задача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пропустить данные и не перепутать шаги.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в условии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направляют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«всего», «стало» и «осталось» часто подсказывают нужное действие. Они как маленькие указатели на дороге: если заметить их вовремя, решение станет яснее.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помогает рисунок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с яблоками, карандашами или коробками помогает увидеть части и целое. Особенно он полезен, когда в задаче есть сравнение или лишние детали, которые любят путать следы.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сложение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выбирают тогда, когда предметы соединяются в одно целое. Нужно найти общее количество, а ответ становится больше каждого отдельного числа.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тип задач встречается в историях про покупки, игрушки, книги и предметы на столе. Здесь важно увидеть, что ничего не убирают, а только прибавляют.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сумма подходит по смыслу, значит, действие выбрано верно. Проверка помогает убедиться, что в коробке не оказалось вдруг слишком много карандашей.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нужно, когда что-то убрали, съели, подарили или потратили. Тогда важно понять, сколько осталось после изменения, а не просто вычесть первое попавшееся число.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про конфеты, наклейки, шарики и другие предметы часто спрашивают, сколько стало меньше. Это тоже повод взять вычитание и не торопиться.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задача звучит почти как маленький детектив. Сначала было одно количество, потом часть исчезла, и надо спокойно выяснить, что осталось на месте.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вычитание
</a:t>
            </a:r>
            <a:endParaRPr lang="en-US" sz="22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813160"/>
            <a:ext cx="384600" cy="307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6900" y="1782800"/>
            <a:ext cx="2763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5025" y="1782800"/>
            <a:ext cx="32235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разницу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задачах отвечают на вопросы «на сколько больше?» и «на сколько меньше?». Для этого находят разность двух чисел, а не складывают их, как иногда хочется на автомате.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слова-подсказки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«больше», «меньше» и «чем» помогают понять, что речь идёт о сравнении. Если их увидеть, задача уже наполовину раскрыта, как конфета в яркой обёртке.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сюжеты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часто встречается в задачах про книги, игрушки, баллы, шаги и длину. Такие сюжеты легко представить, а значит, проще не перепутать действие.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сравнение
</a:t>
            </a:r>
            <a:endParaRPr lang="en-US" sz="2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неизвестное слагаемое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известно целое и одна часть, а вторая часть скрыта, используют вычитание. Так можно узнать, сколько предметов не назвали в условии.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всего 9 шариков и 4 из них красные, нужно найти остальные. Здесь удобно думать о связи между частями и целым.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часто встречаются с корзинами, наборами, картинками и группами предметов. Они учат видеть, что у целого всегда есть свои части, даже если одна пока прячется.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 и схема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Записываем данные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коротко фиксируем имена, числа, единицы измерения и знак вопроса. Так важная информация не теряется и не прыгает по голове, как мячик.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 по записи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удобно вернуться к короткой записи и убедиться, что ответ подходит по смыслу и по единицам. Это помогает заметить случайную ошибку до звонка.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Строим схему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рисуем отрезки или части целого. Схема помогает увидеть, что известно, что неизвестно и как связаны между собой разные количества.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Истории, которые легко нарисовать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в школьном буфете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Пети было 10 рублей, он купил булочку и посмотрел, сколько денег осталось. На рисунке легко показать купюры, покупку и остаток. Такая картинка помогает не потерять вопрос и сразу увидеть, что произошло сначала, а что — потом.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на полке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стоят машинки, кубики и мячики, а потом часть игрушек убрали в коробку. Иллюстрация подсказывает, что нужно пересчитать предметы до и после действия. Ребёнок видит не только числа, но и саму ситуацию.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до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можно показать путь от дома до школы, шаги, остановки или время в дороге. Тогда задача становится похожа на маленькое путешествие. Рисунок помогает понять, где начинается движение и где нужно найти ответ.
</a:t>
            </a:r>
            <a:endParaRPr lang="en-US" sz="12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задаче по длине, массе, времени или цене одно число без подписи не показывает смысл ответа.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задания по математике для 4 класса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должны быть записаны вместе с числом, иначе ответ считается неполным.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решение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перечитай вопрос и сравни его с полученным ответом. Если спрашивали, сколько осталось, результат должен подходить к начальной ситуации и не выглядеть случайным.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попробуй сделать обратное действие. Если ты прибавлял, проверь вычитанием, а если вычитал, убедись, что можно вернуть исходное число.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прикинуть ответ в уме. Когда в задаче про покупку сумма получилась слишком большой или слишком маленькой, это хороший знак остановиться и перепроверить шаги.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посмотри на единицы и смысл. Число должно быть не только правильным, но и уместным: штук, минут, сантиметров, рублей — всё на своём месте.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437" y="1238150"/>
            <a:ext cx="351675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6287" y="1238150"/>
            <a:ext cx="195375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050" y="3001300"/>
            <a:ext cx="23445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7675" y="3001300"/>
            <a:ext cx="312600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 при чтении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торопится и пропускает важное слово в условии. Из-за этого задача кажется проще, чем есть на самом деле, и выбор действия получается неверным.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читают только условие, а сам вопрос — нет. Тогда решение идёт в сторону, как машинка без руля, и ответ получается не на то, что спрашивали.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«больше», «меньше», «осталось» помогают выбрать способ решения. Если их не заметить, легко сложить там, где нужно вычитать, и наоборот.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Потерянные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без единицы измерения — как пирог без начинки. Ответ должен быть записан с правильной подписью, иначе он выглядит незавершённым и может быть неверно понят.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ошибаются
</a:t>
            </a:r>
            <a:endParaRPr lang="en-US" sz="2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решается задача в два действия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4" y="1560231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Находим промежуточный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выполняют первый шаг: складывают, вычитают или сравнивают данные, чтобы получить новое число. Оно ещё не ответ, но уже важная подсказка.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8992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Используем найденное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результат подставляют во второй шаг. Теперь задача движется к главному вопросу, а не просто к очередному вычислению ради вычисления.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52167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Формулируем полный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второго действия читают вопрос ещё раз и записывают ответ с нужной единицей. Так получается короткий, но понятный путь от условия к решению.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какое действие нужно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связь между смыслом задачи и выбором математического действия.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задача становится наглядной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Счётные палочки, фишки и кубики помогают разложить задачу по полочкам. Ребёнок видит, сколько предметов было сначала, что добавили и что осталось, вместо того чтобы угадывать по тексту.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Предметная модель особенно полезна для маленьких чисел и новых сюжетов. Она снимает лишнее напряжение, потому что задачу можно буквально «потрогать» глазами и руками, а не только читать.
</a:t>
            </a:r>
            <a:endParaRPr lang="en-US" sz="10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Мини-приёмы для самопроверки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 прочитай условие, обведи числа и подчеркни вопрос. Так легче заметить лишние данные и не перепутать, что нужно найти в задаче.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решение по шагам вслух или шёпотом. Если где-то пропущено действие, слух часто замечает это быстрее, чем уставшие глаза после нескольких примеров подряд.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ответ со смыслом задачи. Если спрашивали, сколько осталось, число не может стать больше исходного количества — математика тоже любит порядок.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50" y="1259770"/>
            <a:ext cx="311100" cy="27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564" y="1273597"/>
            <a:ext cx="311100" cy="24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9783" y="2961012"/>
            <a:ext cx="260662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тренироваться особенно удобно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 деньги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про цену, сдачу и остаток понятны детям из повседневной жизни. В них легко увидеть, что было, что потратили и что осталось после покупки.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и очки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про игрушки, баллы и кубики делают сравнение чисел живым и наглядным. Ребёнок следит не только за ответом, но и за изменением количества.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уроки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про минуты, часы и расписание учат читать время внимательно. Они показывают, как одно действие связано с другим и где нужно найти продолжительность.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и шаги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дорожки и шаги хорошо подходят для задач в два действия. Здесь удобно замечать начало, промежуточный результат и конечный ответ без лишней спешки.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Текстовые задачи: шаг за шагом к уверенности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читать внимательно, делать короткую схему и проверять ответ, текстовые задачи перестают пугать. С каждым новым сюжетом ребёнок решает увереннее и спокойнее.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2026-05-24T10:44:41Z</dcterms:created>
  <dcterms:modified xsi:type="dcterms:W3CDTF">2026-05-24T10:44:41Z</dcterms:modified>
</cp:coreProperties>
</file>