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по формуле. Метод подобия в задачах на построение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превращать формулу в точный чертёж: от единичного отрезка — к нужной длине с проверкой по условию.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такие построения в геометрии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построение входят в курс геометрии 7 класса как первый шаг к работе с чертежом по точным условиям. Они связаны с расстояниями, черчением, масштабами карт и моделей. Метод подобия помогает получать новые длины через пропорции.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отрезок по формуле — значит получить длину, заданную через числа и действия над ними. В школьных задачах чаще встречаются сумма, разность, произведение и отношение величин.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за основу берут единичный отрезок, а остальные длины откладывают относительно него. Так выражение превращается в последовательность геометрических шагов на плоскости.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чертёж, на котором отрезок действительно имеет нужную длину. Мы получаем ответ не только вычислением, но и наглядным построением.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«построить отрезок по формуле»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формул и их геометрический смысл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Формулу можно «читать» как команду для построения отрезков: сложить, отнять, увеличить в разы или установить пропорцию.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любую простую формулу можно связать с конкретным приёмом построения, чтобы получать длины с помощью чертежа.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задач на построение: простые выражения переводятся в действия с отрезками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Единичный отрезок и масштаб чертежа: визуальные подсказки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на линейке становится «меркой»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 единицу взять, например, 1 см, то 2 см, 3 см и 5 см — это кратные значения. На чертеже достаточно чётко отметить один и тот же интервал, а дальше откладывать его несколько раз.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Масштаб: одно и то же — но в разных размерах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изображение меняет длину относительно реальности. На рисунке можно сохранить одинаковые деления, но получить отрезки в другом размере: идея остаётся той же, меняется коэффициент.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построения отрезка по формуле
</a:t>
            </a:r>
            <a:endParaRPr lang="en-US" sz="207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объединяет формулу, единичную меру и геометрические приёмы (деления, лучи, параллельные линии, подобие).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сохраняют форму: соответствующие углы равны, а соответствующие стороны пропорциональны. Поэтому по части чертежа можно находить неизвестные длины целиком.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треугольников как главный инструмент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 треугольник получен увеличением или уменьшением другого, общий коэффициент масштабирования одинаков для всех пар соответствующих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признаки подобия особенно практичны: по двум углам, по двум сторонам и углу между ними, а также по трём пропорциональным сторонам.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подобие связывает формулы с чертежом: формула с отношениями превращается в построение через пропорции сторон треугольников.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стороны подобных треугольников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отношений соответствующих сторон из примеров: 1:2, 2:3, 3:4, 4:6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меняются сами числа длин, отношения между соответствующими сторонами остаются одинаковыми: работает один и тот же множитель.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главный факт подобия: для всех соответствующих сторон сохраняется общий коэффициент, поэтому можно надёжно переносить длины.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отрезок нужно разделить в отношении, например 2:3, 3:4 или 1:5, удобно использовать вспомогательный луч с равными делениями. Это позволяет обойтись без отдельных измерений каждой части.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отрезка в заданном отношении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луча соединяется с концом исходного отрезка. Затем через остальные деления проводят параллельные прямые — они «переносят» пропорции на нужный отрезок.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теореме Фалеса получаются части, пропорциональные выбранным равным делениям. В итоге деление получается точным именно по отношению, заданному формулой.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Фалеса на чертеже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через две секущие провести ряд параллельных прямых, то на секущих отсекаются пропорциональные отрезки. На чертеже это удобно показать лучом с равными делениями и параллельными линиями к одной стороне.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идея проста: равные отрезки на вспомогательной линии превращаются в пропорциональные части на искомом отрезке. Поэтому теорема Фалеса лежит в основе многих задач на построение.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88" y="1281025"/>
            <a:ext cx="3911824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задачи на построение и подходящие способы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типовое задание с тем, что дано в условии, какой прием удобно применить и какой отрезок получится после построения. Подходит для быстрой «настройки» плана решения.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приема сокращает построение и упрощает проверку: для сумм и разностей обычно достаточно одной прямой, а для пропорций — подобия и параллельных прямых.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из школьного курса геометрии (7 класс): построения на прямой, параллельные прямые и подобие.
</a:t>
            </a:r>
            <a:endParaRPr lang="en-US" sz="6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2246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0820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33883"/>
            <a:ext cx="256800" cy="205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пропорциональное и квадратный корень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среднего пропорционального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пропорциональное между a и b — это число x, которое удовлетворяет условию x² = ab. Поэтому длина x «собирается» из произведения двух известных величин.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через полуокружность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x, используют полуокружность: строят подходящий прямой угол и вписывают отрезок так, чтобы одна длина стала катетом, а другая — проекцией. Тогда x получается как геометрический корень.
</a:t>
            </a:r>
            <a:endParaRPr lang="en-US" sz="1195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прием показывает: квадратный корень — не только вычисление. В чертеже он появляется как длина, возникающая из подобия и свойств геометрических фигур при работе с отношениями.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построения отрезков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логика школьного курса построений; качественная оценка по признакам (наглядность, шаги, проверка).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метода влияет не только на длину пути: разные приемы позволяют проверить результат разными способами — через равенства, пропорции или подобие углов и сторон.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простых сумм и разностей удобнее построение на прямой. Для задач с отношениями и «неподходящими» длинами чаще всего надежнее метод подобия и построения по Фалесу.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построения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результата после выполнения построения отрезка по формуле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отношение и разность. Например, запись 2:3 можно неверно прочитать как 2−3. Тогда масштаб получается «не тем», и итоговая длина расходится с условием уже на ранних шагах.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построениях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выбирают единичный отрезок: после этого сравнивают не те величины. Важно, чтобы единица была одинаково связана с формулой на всем чертеже, а не «подбиралась на глаз».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появляются из‑за неточной параллельности: параллельные линии должны действительно быть параллельны, иначе пропорции по Фалесу и подобию нарушаются. Аналогично страдает результат при сдвиге делений на луче.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считать рисунок правильным только из‑за внешнего сходства. При построениях проверяют не «похоже», а точные отношения: равенство, пропорциональность и соблюдение условий, указанных в 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построение отрезка длиной 3a/2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Дано: отрезок длиной a. Требуется построить отрезок длиной 3a/2. Сначала откладывают на луче отрезок a как исходную меру, затем готовят вспомогательную схему с отношением 3:2 для перевода величины.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представить 3a/2 как (3/2)·a: строят на одном луче равные части, получают долю от a, соответствующую делителю 2, а затем «увеличивают» до множителя 3. Так на чертеже появляется искомая длина через пропорцию.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76909"/>
            <a:ext cx="4389600" cy="1807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построения через деления луча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из исходной длины получить отрезок в заданном отношении: сначала задают единый масштаб делений, затем переносят пропорцию на нужный отрезок с помощью параллельной прямой.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шага 3 в том, что параллельная прямая закрепляет одинаковые соответствия углов, а значит — пропорции длин на чертеже.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школьных построений по подобию и параллельным прямым (вариант оформления через деления луча).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метод подобия применяется на практике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практических задач (школьная программа и стандартные примеры).
</a:t>
            </a:r>
            <a:endParaRPr lang="en-US" sz="69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реальных измерениях подобие помогает получать недоступные размеры: например, высоту находят через сравнение с тенью, а на чертежах — через масштаб и пропорции.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длина «скрыта» (не измеряется напрямую), тем ценнее подобие: оно связывает величины через отношения и позволяет проверять построение логически.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подобия соединяет формулы и чертежи: одно и то же отношение сторон превращается в построение нужной длины. Так вы учитесь видеть, как алгебра работает на плоскости.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метод подобия важен в геометрии 7 класса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получать точные результаты без «поэлементного» измерения линейкой. Достаточно корректно построить вспомогательные фигуры и использовать пропорциональность соответствующих сторон.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подобие развивает понимание отношений, параллельных прямых и признаков подобия. В дальнейшем эти идеи регулярно встречаются в задачах на измерение недоступных расстояний и в черчении.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длина становится рисунком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по формуле переводит числовое выражение в геометрический чертеж. Ключевые опоры — единичный отрезок, пропорции, подобие треугольников, параллельные прямые и теорема Фалеса.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2026-05-12T01:44:48Z</dcterms:created>
  <dcterms:modified xsi:type="dcterms:W3CDTF">2026-05-12T01:44:48Z</dcterms:modified>
</cp:coreProperties>
</file>