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общий обзор и ключевые темы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с богатой природой, культурой и разнообразием стран.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история Южной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расположена в Западном и Южном полушариях между Атлантическим и Тихим океанами. Формирование континента связано с распадом Гондваны. Здесь 12 государств и ряд территорий.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Южной Америки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около половины площади континента — 8,5 млн кв. км, и является самым населённым государством с примерно 210 млн жителей.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— вторая по размеру страна с территорией около 2,7 млн кв. км, известна своими разнообразными климатическими зонами и природой.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занимает площадь 1,3 млн кв. км, вмещая богатое культурное наследие и крупные географические объекты.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 и Боливия также относятся к крупным странам региона, а наряду с ними существуют малые государства с уникальными особенностями.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и крупные города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наибольшим количеством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по населению — Бразилия, Колумбия, Аргентина и Перу, обладающие густонаселёнными городами и развитой инфраструктурой, что формирует экономический и культурный центр региона.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вдоль побережья и рек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Южной Америки проживают в прибрежных зонах и речных долинах, что обусловлено историческим развитием и плодородием почв. Эти районы обеспечивают удобные условия для жизни и хозяйства.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Малонаселённые регионы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Суринам, Гайана и Французская Гвиана имеют маленькое население, что связано с густой растительностью и труднодоступностью местности, ограничивающей урбанизацию и развитие.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мегаполисы Южной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— крупнейший город континента, с населением около 22 млн человек, известен мощной промышленностью и деловой активностью.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и Рио-де-Жанейро славятся историческим наследием, архитектурой и культурной жизнью, насчитывая миллионы жителей и привлекая туристов.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Богота и Лима являются ключевыми центрами своих стран, характеризуются быстрого роста и развитой транспортной инфраструктурой.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рельефа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система Анды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протянулись вдоль западного побережья и являются самой длинной горной цепью в мире — около 7 200 км. Они формируют сложный ландшафт с высочайшими пиками и ледниками.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обширная низменность на Земле, покрытая густыми тропическими лесами, которая играет главную роль в климате и биоразнообразии континента.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и 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степи Патагонии с ледниками и плоскогорья Бразилии и Гвианы добавляют разнообразия ландшафтам, влияя на климат и природные условия региона.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 озёра Южной Америки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Парана и Ориноко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 протяжённостью около 4 880 км и Ориноко длиной 2 140 км — значимые водные артерии, используемые для орошения, судоходства и поддержания биологического баланса.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крупнейшая река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Амазонки составляет около 7 062 км, и она обладает самым большим водным объёмом на планете. Река служит важным путем для транспорта и поддерживает богатую экосистему.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Титикака и Маракайбо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 — самое высокогорное судоходное озеро мира с площадью более 8 000 кв. км, а Маракайбо — крупнейшее по площади озеро Южной Америки, играющие экологическую и экономическую роль.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погодные зоны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южных регионах — субтропический и умеренно континентальный климат, а пустыня Атакама в Чили является самой сухой в мире с минимальной влажностью.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пересекается экватором, где преобладает влажный экваториальный климат с обильными осадками и тропическими лесами Амазонии.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Южной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Флора: богатство тропических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покрывают более 5,5 млн кв. км и содержат огромное количество видов растений, составляя около трети всех земных видов.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Фауна: уникальные животные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включает викуний и кондоров в Андах, ягуаров и ленивцев в Амазонии, а на Пампасах обитают страусы нанду и уникальные млекопитающие.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 известные достопримечательности Южной Америки
</a:t>
            </a:r>
            <a:endParaRPr lang="en-US" sz="1992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на границе Аргентины и Бразилии, эти водопады считаются одними из крупнейших и красивейших в мире, привлекая огромное число туристов и исследователей.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Мачу-Пикчу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Перу, Мачу-Пикчу — знаменитый археологический комплекс инков, переживший века и открывающий уникальный взгляд на прошлое континента.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Копакабана и Ипанема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 Бразилии и славятся своими живописными пейзажами, активной пляжной жизнью и культурными событиями, являясь символом южноамериканского отдыха.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многоязычие континента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официальные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и португальский являются главными официальными языками в большинстве стран, с португальским в Бразилии и испанским в девяти государствах континента.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европейские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Френч-Гвиане, Гайане и Суринаме встречаются также французский, английский и нидерландский языки, отражающие колониальное наследие региона.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Южной Америки сохранили языки кечуа, гуарани, аймара и многие другие, которые активно используются в повседневной жизни и культуре.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многоязычия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сложилось из-за длительной истории колонизации, миграций и этнического разнообразия различных народов на континенте.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культурное разнообразие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Анд — индейцы кечуа и аймара — сохраняют традиционный образ жизни в горных регионах, поддерживая древние обычаи и ремёсла.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широко распространены потомки африканских рабов и европейских переселенцев, что формирует многообразие культурных традиций и религий.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выделяется значительным влиянием итальянской диаспоры, заметным в языке, кухне и праздничных традициях местных жителей.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Гайана и Суринам встречаются мигранты из Индии, Китая и Индонезии, что обогащает их этническую палитру и культурные особенности.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праздники Южной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Индейские ритуалы Инти Райми и День Солнца в Перу и Боливии представлены древними обрядами, объединяющими современные общины и поддерживающими связь с природой.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Рио-де-Жанейро — крупнейшее празднование с яркими парадами и музыкой, собирающее свыше двух миллионов человек каждый год.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музыка на континенте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музыкальных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танго и босса-нова — знаменитые музыкальные стили, рожденные здесь. Они отражают синтез африканских, европейских и индейских традиций в ритмах и мелодиях.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признание футбола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главная страсть Южной Америки, где Бразилия побеждала на чемпионате мира пять раз, а Аргентина — трижды. Его популярность объединяет миллионы людей разных поколений.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национальные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Чарранго, бомбо и маримба — инструменты, характерные для региональной музыки, создающие неповторимый звук и поддерживающие культурное наследие континента.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ресурсы, торговля и ведущие отрасли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богата полезными ископаемыми — медью, нефтью, газом, железной рудой, золотом и литием, что является фундаментом промышленности региона.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включает производству сои, кофе, сахара, зерна, мяса и фруктов, что обеспечивает внутренний спрос и экспортные доходы многим странам.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активны с Китаем, США и Европой; регион лидирует по экспорту меди, лития, кофе и говядины, играя важную роль на мировых рынках.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стран Южной Америки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Бразильские и прибрежные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популярна фейжоада — густой суп из фасоли с мясом, а в прибрежных регионах распространены острые блюда с манго и гуараной, добавляющими яркость вкусам.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Гастрономия Анд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Анд основными продуктами являются кукуруза и картофель, которые используются в традиционных блюдах, сохраняя пищевые обычаи коренных народов.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континента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ресурсов и воздуха усиливается, особенно в крупных городах, а сокращение ледников в Андах ухудшает запасы пресной воды для окружающих регионов.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Амазонии охватила около 17% лесов за четырёхдесят лет, приводя к исчезновению многих видов флоры и фауны и ухудшению климатических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технологии и инновации в Южной Америке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экологически чистые электростанции и современные транспортные системы: метро и электробусы, что способствует устойчивому развитию городов региона.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и Аргентине развиваются аэрокосмические программы, включая запуск спутников и производство самолётов, способствующих технологическому прогрессу.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занимает лидирующую позицию в добыче лития, необходимого для аккумуляторов, что делает страну важным игроком в глобальном энергетическом секторе.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сочетает богатство природных ресурсов и культурного наследия с вызовами устойчивого развития и необходимостью защиты экологии для будущих поколений.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и отчёты ООН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четыре десятилетия вырубка Амазонских лесов серьёзно влияет на экологическое состояние региона.
</a:t>
            </a:r>
            <a:endParaRPr lang="en-US" sz="13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выводы и значение Южной Америки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представляет собой уникальный континент с богатейшим культурным и природным разнообразием. Его устойчивое развитие требует баланса между технологическим прогрессом и сохранением традиций и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2026-05-11T00:29:08Z</dcterms:created>
  <dcterms:modified xsi:type="dcterms:W3CDTF">2026-05-11T00:29:08Z</dcterms:modified>
</cp:coreProperties>
</file>