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 ХХ веке: путь через потрясения
</a:t>
            </a:r>
            <a:pPr algn="l" indent="0" marL="0">
              <a:lnSpc>
                <a:spcPct val="90000"/>
              </a:lnSpc>
              <a:buNone/>
            </a:pPr>
            <a:r>
              <a:rPr lang="en-US" sz="1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Дона в ХХ веке — через войны, революции и память
</a:t>
            </a:r>
            <a:endParaRPr lang="en-US" sz="199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донских казаков показывает, как военная служба, земля и общинные связи столкнулись с потрясениями ХХ 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казаки: история на переломе эпох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донского мира
</a:t>
            </a:r>
            <a:endParaRPr lang="en-US" sz="236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была не просто селением, а центром казачьего мира. Здесь жили семьями, решали общие дела на круге и хранили представление о службе как о долге перед общиной и государством.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соединял хозяйство, торговлю и военную службу в одном пространстве. По реке шли люди, товары и новости, а вдоль берегов складывался особый пограничный уклад жизни.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край был многонациональным и подвижным. Рядом с казачьими поселениями жили представители разных народов, поэтому повседневность строилась на соседстве, обмене и постоянном контакте.
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основы дореволюционного уклада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долг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семья в начале века держалась на земле и воинской обязанности. Мужчины знали, что хозяйство должно обеспечивать дом, а служба — подтверждать их особый статус.
</a:t>
            </a:r>
            <a:endParaRPr lang="en-US" sz="1028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сохраняла порядок через традиции, взаимную ответственность и авторитет старших. Именно они определяли, как распределять наделы, готовиться к службе и поддерживать семейную память.
</a:t>
            </a:r>
            <a:endParaRPr lang="en-US" sz="1028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Юношей с детства приучали к верховой езде, строю и воинской дисциплине. Конь оставался не только средством передвижения, но и важной частью казачьего самосознания.
</a:t>
            </a:r>
            <a:endParaRPr lang="en-US" sz="10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станицах заметнее становилось имущественное неравенство. Одни хозяйства богатели, другие беднели, а привычные казачьи нормы всё чаще сталкивались с рынком и денежными расчётами.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Предвоенные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всё чаще уезжала на заработки и в города. Школа, армия и новые профессии постепенно ослабляли прежнюю замкнутость станиц и меняли жизненные ориентиры.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накаплилось напряжение между традицией и модернизацией. Старый уклад ещё сохранялся, но уже не определял жизнь донского общества безраздельно.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перемен до 1914 года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хронологии темы.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времени виден переход от имперского казачества к советской и постсоветской памяти.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резкий разрыв связан с 1917–1930-ми годами: именно тогда менялись власть, статус казаков и сам уклад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даты века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и его последствия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фронте казаки чаще всего действовали в конных разведках, связи, охранении и рейдах. Эти задачи требовали выучки и мобильности, но уже не гарантировали прежнего преимущества кавалерии.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быстро почувствовал нехватку рабочих рук. Когда мужчины и лошади уходили на фронт, страдали посевы, перевозки и обычная жизнь хозяйства.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условия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позиционной войны изменил представление о боевой силе конницы. Оказалось, что даже хорошо подготовленные казачьи части несут тяжёлые потери в условиях современного огня.
</a:t>
            </a:r>
            <a:endParaRPr lang="en-US" sz="873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усилила и гордость, и усталость. Для многих семей война стала первым опытом, когда привычная казачья роль оказалась связана не с победой, а с потерями.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общий политический кризис привёл к расхождению взглядов внутри казачества.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год: выборы и расколы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решения влияла семейная память: одни ориентировались на службу и порядок, другие — на обиды, потери и надежду на изменение старой системы.
</a:t>
            </a:r>
            <a:endParaRPr lang="en-US" sz="1137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играло отношение к земле. Для одних главным было сохранить надел и хозяйство, для других — добиться перераспределения и большей справедливости.
</a:t>
            </a:r>
            <a:endParaRPr lang="en-US" sz="1137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тоже разделял людей. Кто-то видел в армии опору государства, а кто-то после войны не хотел возвращаться к прежней дисциплине и подчинению.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политика усиливала разногласия: в одной станице могли жить семьи с разными интересами, и потому единая позиция редко складывалась без конфликта.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причины разногласий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на Дону: раскол общины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хозяйству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Мобилизации и реквизиции затрагивали не только мужчин, но и хозяйство целиком. Забирали лошадей, продовольствие и снаряжение, из-за чего жизнь семьи становилась всё более неустойчивой.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проходило не только по политическим взглядам, но и по бытовым причинам. Одни поддерживали белых, другие — красных, третьи пытались сохранить нейтралитет и выжить.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быстро превратила Дон в пространство постоянной смены власти. Через станицы проходили разные вооружённые силы, а жители вынуждены были подстраиваться под новые приказы и правила.
</a:t>
            </a:r>
            <a:endParaRPr lang="en-US" sz="1065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раскол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усиливало личные счёты и взаимное недоверие. После таких конфликтов примирение было долгим, а память о войне ещё десятилетиями делила местные сообщества.
</a:t>
            </a:r>
            <a:endParaRPr lang="en-US" sz="1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политика не только изменила формы хозяйства, но и ослабила старую казачью систему статуса, службы и землевладения.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казачества и советской деревни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менялась жизнь донских казаков в 1920–1930-е годы: от прежнего сословного порядка — к колхозам, армейской службе и государственному контролю.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жизни казаков в 1920–1930-е годы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 расказачивания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означало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Расказачивание было не просто административной мерой, а целенаправленным ударом по казачеству как особой социальной группе. Оно затронуло права, службу, имущество и саму возможность сохранять прежнюю идентичность.
</a:t>
            </a:r>
            <a:endParaRPr lang="en-US" sz="1015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травма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были долгими: страх, утрата статуса и разрыв преемственности сказались на том, как потомки казаков вспоминали своё прошлое. Память нередко сохранялась только в семье и частных рассказах.
</a:t>
            </a:r>
            <a:endParaRPr lang="en-US" sz="1015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общине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Конфискации, аресты и переселения разрушали устойчивость станиц. Вместе с местными лидерами исчезали привычные механизмы самоуправления, а семьи теряли землю, хозяйство и опору на поколенческую память.
</a:t>
            </a:r>
            <a:endParaRPr lang="en-US" sz="1015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казачьих семей перемены проявлялись в быте: менялись формы труда, состав хозяйства и роль старших поколений. Традиционный уклад вытеснялся моделью, где решения определяло государство.
</a:t>
            </a:r>
            <a:endParaRPr lang="en-US" sz="10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сюжета военного времени
</a:t>
            </a:r>
            <a:endParaRPr lang="en-US" sz="2364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Тыловая поддержка Дона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станицы помогали армии не только людьми, но и лошадьми, продовольствием, тёплыми вещами. За каждым таким вкладом стояли конкретные семьи, для которых война означала постоянный труд и ожидание писем.
</a:t>
            </a:r>
            <a:endParaRPr lang="en-US" sz="894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проверенная войной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потомков казаков Великая Отечественная стала моментом, когда служба и семейная память снова соединились. Фронтовой опыт укреплял уважение к предкам и возвращал интерес к казачьей истории.
</a:t>
            </a:r>
            <a:endParaRPr lang="en-US" sz="894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 на фронте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фронте донские казаки вновь оказались в привычных для них ролях: в разведке, связных подразделениях и кавалерии. Однако война уже велась иначе, и старая романтика конного боя уступала месту дисциплине, технике и массовой армии.
</a:t>
            </a:r>
            <a:endParaRPr lang="en-US" sz="8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Позднесоветская перестройка повседневной 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всё больше молодых людей уезжали учиться и работать в города. Урбанизация постепенно уменьшала значение станицы как единственного центра жизни, хотя семейные связи оставались прочными.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биографии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Колхозная и промышленная занятость создавали смешанные биографии: человек мог быть связан и с полем, и с заводом, и с районным центром. Это делало жизненный путь более гибким и менее сословным.
</a:t>
            </a:r>
            <a:endParaRPr lang="en-US" sz="101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семейные традиции не исчезали полностью. Их сохраняли в рассказах старших, в праздниках, в отношениях к службе и труду, но уже без прежней обязательной силы.
</a:t>
            </a:r>
            <a:endParaRPr lang="en-US" sz="1146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техникум открывали новые траектории. Потомки казаков становились инженерами, учителями, механизаторами и врачами, а не только сельскими тружениками, поэтому происхождение переставало задавать профессию.
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жила и сохранялась культура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припевки и хоровые формы помогали сохранять общую память о Доне. В ХХ веке они всё чаще звучали на сцене, в ансамблях и на праздничных мероприятиях, а не в повседневной жизни станицы.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обряд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Блюда, одежда и семейные ритуалы связывали поколение с повседневной жизнью степного региона. Именно такие детали чаще всего пережили политические перемены и дошли до нас через семейные воспоминания.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курень и станичные обряды напоминали о старом самоуправлении и семейной организации. Со временем эти формы стали частью музейных показов и исторических реконструкций, а не обычного быта.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Конная и сабельная культура долго оставалась знаком казачьей идентичности. В XX веке она сохранилась прежде всего как символ службы, доблести и исторической памяти, а не как практический навык.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материалы, семейные фонды, музейные коллекции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источников помогает отличить семейную память от проверяемого факта и точнее восстановить историю конкретной станицы, семьи или 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независимых источников совпадает по датам и деталям, тем надёжнее выводы о прошлом казаков.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источников по истории казаков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казачества в XX веке — это последовательность резких переломов, а не плавное развитие одной традиции.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 теме донского казачества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показывают, как быстро менялись служба, земля, семья и статус донских казаков под влиянием войн, государства и памяти.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перемены по эпохам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память и точки разногласий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память о донских казаках поддерживают музеи, школьные проекты и семейные архивы. Эти формы помогают увидеть историю не только как набор дат, но и как личный и региональный опыт.
</a:t>
            </a:r>
            <a:endParaRPr lang="en-US" sz="1051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честно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обсуждается, как говорить о прошлом без упрощения. Историческая память должна учитывать и семейную боль, и сложность выбора, сделанного людьми в эпоху насилия.
</a:t>
            </a:r>
            <a:endParaRPr lang="en-US" sz="1112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 новом виде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Реконструкции и казачьи организации возвращают видимые знаки прошлого: форму, песни, строевые элементы, обряды. Однако такие формы отражают уже современное понимание традиции, а не её точное повторение.
</a:t>
            </a:r>
            <a:endParaRPr lang="en-US" sz="1015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чаще всего касаются Гражданской войны и расказачивания. Для одних это прежде всего история трагедии, для других — вопрос политической оценки, поэтому важно различать факты и интерпретации.
</a:t>
            </a:r>
            <a:endParaRPr lang="en-US" sz="10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донских казаков показывает, насколько важным был Дон для военной и социальной истории России. Через службу, землю и общинные связи регион влиял на судьбы страны в переломные моменты.
</a:t>
            </a:r>
            <a:endParaRPr lang="en-US" sz="983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раскола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стала моментом глубокого разрыва, когда привычные связи между соседями, родственниками и одностаничниками разрушались под давлением выбора стороны и насилия.
</a:t>
            </a:r>
            <a:endParaRPr lang="en-US" sz="107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уклада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XX век изменил казачество как сословие, но не уничтожил полностью его культурную память. Часть традиций перешла в новые формы жизни, работы и семейного воспитания.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тема сохраняется благодаря семьям, музеям и исследованиям, которые соединяют личные истории с общей историей страны. Именно это делает её живой и важной для понимания прошлого.
</a:t>
            </a:r>
            <a:endParaRPr lang="en-US" sz="1014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значима для понимания ХХ века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казачество: память, испытания, преемственность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донских казаков в ХХ веке — это путь от сословной служилой общины к разорванной, затем заново осмысленной памяти. Она помогает увидеть цену перемен и силу исторической преемственности.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2026-07-26T07:49:30Z</dcterms:created>
  <dcterms:modified xsi:type="dcterms:W3CDTF">2026-07-26T07:49:30Z</dcterms:modified>
</cp:coreProperties>
</file>