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image" Target="../media/image-1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Первопроходцы в науке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вопросы и опыты открыли людям целый мир знаний.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открытия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Первопроходец в науке первым замечает важное, задаёт вопросы и проверяет догадки опытом. Сначала бывает ошибка, потом — поиск, а затем новое знание для книг и учебников.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Галилей: он посмотрел на небо по-новому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стал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Галилей улучшил телескоп и увидел на Луне горы и неровности. Оказалось, небесные тела не так уж идеальны, как думали раньше.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Юпитера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заметил четыре спутника Юпитера. Это стало важным доказательством того, что не всё во Вселенной вращается только вокруг Земли.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на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наблюдал пятна на Солнце и понял, что и оно меняется. Значит, небо не является неподвижным и неизменным.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через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показала: смотреть в космос нужно не только глазами, но и с помощью точных приборов. Так наука стала видеть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 сила притяжения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 яблоком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Ньютоном связана известная история про падающее яблоко. Она напомнила людям, как простое наблюдение может привести к большому открытию.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всё 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объяснил, почему предметы падают на землю. Он описал силу притяжения, которая действует между всеми телами во Вселенной.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1687 года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1687 году вышла его знаменитая книга с правилами движения. Она стала очень важной для всей науки о мире и небесах.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сформулировал три закона движения. Они помогли понять, как движутся мяч, тележка, планета и даже ракета.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Левенгук: мир в капле воды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первым подробно описал бактерии, простейших и клетки крови. Оказалось, даже в капле воды кипит маленькая жизнь.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маленький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учёного показали: рядом с нами существует крошечный мир. Он не заметен глазом, но тоже живёт, движется и влияет на всё вокруг.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линзы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делал очень хорошие микроскопы. С их помощью он смог рассмотреть то, что раньше оставалось совсем невидимым для человека.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микробиологии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Левенгука помогли людям понять, что микробы и клетки нужно изучать очень внимательно. Так начался путь к современной микробиологии.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научное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по которому учёные проверяют идеи и превращают догадки в знания.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придумал удобную систему, в которой каждый вид получает два слова в названии. Так учёным легче узнавать один и тот же организм в разных странах.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Линнея помогла навести порядок в огромном мире растений и животных. Теперь их можно было сравнивать и не путаться.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стала важной основой современной биологии. Благодаря классификации учёные лучше понимают, как связаны живые существа.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создал почти общий язык для исследователей природы. Это особенно удобно, когда названий много, а путаницы никому не хочется.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Линней: порядок среди растений и животных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Пастер: защита от микробов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и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доказал, что микробы могут портить продукты и вызывать болезни. Это помогло людям внимательнее относиться к чистоте и хранению еды.
</a:t>
            </a:r>
            <a:endParaRPr lang="en-US" sz="1058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придумал нагревание, которое делает молоко и некоторые другие продукты безопаснее. Этот способ назвали пастеризацией.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
</a:t>
            </a:r>
            <a:pPr algn="l" indent="0" marL="0">
              <a:lnSpc>
                <a:spcPct val="100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помог создать первые вакцины против бешенства и сибирской язвы. Его работа спасла много людей и животных.
</a:t>
            </a:r>
            <a:endParaRPr lang="en-US" sz="1126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Пастера показали, что наука может защищать человека не только в лаборатории, но и в обычной жизни, прямо на кухне.
</a:t>
            </a:r>
            <a:endParaRPr lang="en-US" sz="10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и таблица химических элементов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 год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расположил химические элементы по их свойствам и массе. Так появилась удобная система, в которой элементы встали по местам, как в аккуратной шкатулке.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оставил места для ещё не открытых элементов. Он не боялся сказать: «Здесь кто-то обязательно найдётся».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даже описал свойства будущих элементов. Это было смело, но он опирался на логику и знания о свойствах веществ.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позже
</a:t>
            </a:r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учёные нашли недостающие элементы, и предсказания подтвердились. Периодическая таблица стала одним из главных инструментов химии.
</a:t>
            </a:r>
            <a:endParaRPr lang="en-US" sz="116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Склодовская-Кюри: изучение радиоактивности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Нобелевские премии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стала первой женщиной, получившей Нобелевскую премию. Она также остаётся единственным человеком, награждённым в физике и химии.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Невидимое излучение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Кюри исследовала радиоактивность — явление, которое нельзя увидеть глазами. Она изучала его очень терпеливо, шаг за шагом.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исследования помогли науке лучше понять невидимые явления и стали важными для медицины, особенно в изучении и лечении болезней.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Учёная открыла полоний и радий. Это были новые химические элементы, которые изменили представления учёных о веществе.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Дарвин: как живые существа меняются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пришёл к мысли, что живые существа не остаются одинаковыми навсегда. Со временем они постепенно меняются и лучше приспосабливаются к условиям жизни, как будто природа учится вместе с ними.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вышла книга Дарвина, которая вызвала большой интерес у учёных. Она помогла по-новому взглянуть на разнообразие живого мира и искать причины его удивительного богатства.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кругосветного путешествия на корабле «Бигль» Дарвин внимательно изучал животных, растения и их поведение. Он сравнивал похожие виды в разных местах и замечал важные различия.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объяснили, почему у животных и растений есть общие черты и различия. Так наука лучше поняла, как связаны между собой виды и как меняется жизнь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Ломоносов: учёный с очень широкими интересами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звёзд и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интересовался строением неба и устройством языка. Он умел соединять точные наблюдения с размышлениями о культуре и прошлом, поэтому его знания были особенно широкими.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не ограничивался одной областью. Он изучал химию, физику, астрономию, язык и историю, показывая, что любознательный человек может задавать вопросы сразу о многом.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показывает, что наука любит смелых и разносторонних людей. Иногда именно новые вопросы из одной области помогают сделать открытие в другой, совсем неожиданной сфере.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лаборатория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создал первую химическую лабораторию в России. Там можно было проводить опыты, проверять идеи и наблюдать, как ведут себя вещества в разных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Павлова к открытию условного рефлекса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пищеварения
</a:t>
            </a:r>
            <a:endParaRPr lang="en-US" sz="943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Павлов изучал, как работает пищеварение у животных. Он внимательно следил за реакциями организма и собирал точные результаты, чтобы понять, как устроены его процессы.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учёный заметил: животные могут связывать обычный сигнал с важным событием, например звук с кормлением. Так он увидел, как формируется привычная реакция.
</a:t>
            </a:r>
            <a:endParaRPr lang="en-US" sz="1009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сигналами
</a:t>
            </a:r>
            <a:endParaRPr lang="en-US" sz="96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рефлекс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объяснил это явление как условный рефлекс. Его открытия помогли понять, как мозг учится, почему появляются привычки и как поведение связано с опытом.
</a:t>
            </a:r>
            <a:endParaRPr lang="en-US" sz="101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Циолковский: мечта о полёте в космос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Циолковский изучал, как может двигаться ракета, если из неё выбрасываются газы. Он сделал важные расчёты и показал, что реактивное движение действительно может поднимать аппарат вверх.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 ракет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предложил проекты космических аппаратов и размышлял о том, как люди смогут летать за пределы Земли. Для своего времени это звучало почти как сказка, но с точными формулами.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космонавтике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Циолковского стали основой будущей космонавтики. Благодаря таким идеям человечество научилось мечтать не только о небе, но и о далёких звёздах.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научному открытию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любопытство превращается в проверенное знание, если идти шаг за шагом и не бояться ошибок.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01682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1680" y="1925962"/>
            <a:ext cx="441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открытия учёных помогают людям каждый день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Пастера и Кюри повлияли на медицину. Они помогли лучше понимать причины болезней и искать способы, которые защищают людей и делают лечение эффективнее.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 космос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учёных пригодились и в космических программах. Без точных знаний о движении, материалах и энергии было бы трудно создавать ракеты и отправлять их к звёздам.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помогают изучать звёзды, планеты и далёкие галактики. Благодаря им люди узнают больше о космосе и могут вести наблюдения, которые раньше были невозможны.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невидимое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открыли для науки мир очень маленьких объектов. С их помощью исследуют клетки, бактерии и другие крошечные частицы, которые нельзя увидеть обычным глазом.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знания помогают понимать, из чего состоят материалы и как они меняются. Это важно в лабораториях, на заводах и в повседневной жизни, где всё должно быть надёжно.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и два великих открытия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не испугалась невидимого и загадочного мира радиоактивности. Она открыла полоний и радий, а её исследования помогли науке и медицине лучше понимать, как работает это необычное явление. Её труд показал, что настойчивость важнее сомнений.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 Лавлейс и первые шаги программирования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 Лавлейс увидела в вычислительной машине не просто механизм, а возможность создавать программы. Её идеи стали важным шагом к появлению компьютеров. История Ады напоминает, что большие открытия часто начинаются с смелого воображения.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женщин, изменивших науку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маленьким исследователем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644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Задавай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простых вопросов о мире вокруг: почему идёт дождь, как растут растения и зачем нужен снег. Любопытство — это первый шаг настоящего исследователя.
</a:t>
            </a:r>
            <a:endParaRPr lang="en-US" sz="1104" dirty="0"/>
          </a:p>
        </p:txBody>
      </p:sp>
      <p:sp>
        <p:nvSpPr>
          <p:cNvPr id="12" name="Text 3"/>
          <p:cNvSpPr txBox="1"/>
          <p:nvPr/>
        </p:nvSpPr>
        <p:spPr>
          <a:xfrm>
            <a:off x="3414398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Смотри, как меняется погода, как свет падает на предметы и как ведут себя вода и воздух. Внимательные наблюдения помогают замечать то, что обычно ускользает.
</a:t>
            </a:r>
            <a:endParaRPr lang="en-US" sz="1064" dirty="0"/>
          </a:p>
        </p:txBody>
      </p:sp>
      <p:sp>
        <p:nvSpPr>
          <p:cNvPr id="13" name="Text 4"/>
          <p:cNvSpPr txBox="1"/>
          <p:nvPr/>
        </p:nvSpPr>
        <p:spPr>
          <a:xfrm>
            <a:off x="622557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свои наблюдения в тетрадь или блокнот. Так легче сравнивать результаты, вспоминать детали и замечать, что изменилось за день, неделю или месяц.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2095463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Пробуй простые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аккуратно проверять идеи с водой, воздухом и светом. Важно делать всё по правилам и не спешить, чтобы опыт был понятным и безопасным.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4913415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бойся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оказался не таким, как ожидалось, это не беда. Ошибка часто подсказывает новый вопрос и помогает исследованию стать ещё интереснее и точнее.
</a:t>
            </a:r>
            <a:endParaRPr lang="en-US" sz="11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продолжается и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лекарства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создают лекарства и проверяют, как они помогают людям. Это кропотливая работа, потому что каждое средство должно быть и полезным, и безопасным.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учёные исследуют звёзды, планеты и далёкие уголки Вселенной. Для этого они используют мощные телескопы, компьютеры и точные расчёты, чтобы узнавать больше о космосе.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придумывают роботов и ищут новые источники энергии. Такие открытия делают жизнь удобнее, а технологии — умнее и полезнее для человека.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изучают погоду, изменение климата и состояние Земли. Эти знания помогают лучше понимать, как сохранить природу и как защитить людей от опасных изменений.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вопрос открывает дорогу к открытиям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Первопроходцы в науке начинали с любопытства и не боялись проверять свои идеи. Их открытия до сих пор помогают людям, а новые ответы обязательно появятся из чьего-то смелого вопроса.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2026-05-26T11:02:28Z</dcterms:created>
  <dcterms:modified xsi:type="dcterms:W3CDTF">2026-05-26T11:02:28Z</dcterms:modified>
</cp:coreProperties>
</file>