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study English?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путь к учёбе, общению и новым возможностям.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жизни школьника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на уроках: он помогает читать задания, понимать инструкции, пользоваться интернетом и узнавать мир. В 7 классе язык становится инструментом для реальных задач и новых открытий.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язык общения без границ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 помогают начать разговор в любой стране: поздороваться, назвать своё имя, задать вежливый вопрос и сразу сделать общение спокойным и понятным.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проектах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школьных проектах английский часто становится общим языком. Он помогает обмениваться идеями, обсуждать задания и понимать одноклассников из разных стран без долгих объяснений.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незнакомой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спросить дорогу, уточнить время или попросить объяснить правило, базовый английский делает ответ быстрее и точнее. Это особенно важно, когда рядом нет переводчика.
</a:t>
            </a:r>
            <a:endParaRPr lang="en-US" sz="1084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новых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знакомых выражений снижают страх перед незнакомой речью. Когда школьник понимает простые фразы, он чувствует себя увереннее в переписке, поездке или разговоре.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путешествиях и поездках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и на вокзале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ориентироваться в местах, где много указателей и объявлений. Слова Exit, Entrance и Ticket Office подсказывают, куда идти и где получить нужную информацию.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отеле и кафе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 позволяют уточнить время заселения, заказать еду и попросить помощь. Это делает поездку спокойнее и помогает избежать путаницы в простых, но важных ситуациях.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нужного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спросить дорогу, английский помогает понять ответ и уточнить направление. Короткие вопросы о маршруте, остановке или времени делают передвижение более самостоятельным.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надписи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поездках школьник часто видит надписи Information, Restroom и Ticket Office. Понимание этих слов экономит время и помогает быстрее разобраться в незнакомом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раздела (без привязки к статистическому исследованию).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встречается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английский заметен в цифровой среде, где школьник сталкивается с ним каждый день — в приложениях, видео, играх и сообщениях.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английский нужен не только для развлечений: он особенно важен в интернете, а также в учёбе и поездках.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используют английский как язык международного общения.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английские слова постоянно встречаются в телефонах, играх, приложениях и на сайтах, которые школьник открывает каждый день.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задания: более 1,5 миллиарда человек говорят на английском языке.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школьных предметах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английские слова встречаются в разных предметах и помогают быстрее понимать учебные термины.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непрофильных уроках английский расширяет словарь и облегчает работу с текстами, схемами и заданиями.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раздела; примеры терминов подобраны по школьным предметам.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помогает учиться новому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незнакомое слово постепенно становится частью активного словаря.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музыка и игры в оригинале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Оригинальная версия помогает понять шутки, игру слов и точные формулировки. Перевод не всегда передаёт все оттенки смысла, а английский даёт доступ к полному содержанию.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фильмах важны интонация, темп речи и настроение героя. Когда школьник слышит оригинал, он лучше чувствует характер персонажа и запоминает выражения в живой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мультфильмы и сериалы превращают изучение языка в увлекательное занятие. Новые слова легче запоминаются, если они связаны с любимым сюжетом, сценой или персонажем.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популярные фильмы и игры создаются для зрителей из разных стран. Поэтому английский часто становится ключом к их полному пониманию, а не просто языком перевода.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Переписка, чаты и школьные онлайн-сообщества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чатах и комментариях достаточно коротких и вежливых фраз: hello, thanks, please, sorry. Такие слова помогают писать понятно и показывают уважение к собеседнику.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играх участники общаются с людьми из разных стран. Английский становится общим языком команды, когда нужно попросить помощь, договориться о действиях или уточнить правила.
</a:t>
            </a:r>
            <a:endParaRPr lang="en-US" sz="106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Онлайн-проекты и обмен идеями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школьных проектах переписка часто идёт на английском. Это помогает обсуждать задания, делиться материалами и быстро понимать сообщения одноклассников из других стран.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понимает основные слова и выражения, он легче ориентируется в сообщениях и меньше боится написать ответ. Английский делает онлайн-общение более свободным и безопасным.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темы раздела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английский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с языком помогает замечать связи между словами, быстрее понимать задания и точнее выражать мысль в учебных ситуациях.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словарный запас, чтение и слушание: именно они поддерживают остальные навыки и делают речь 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будущие возможности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Сейчас: школьный курс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английский помогает читать задания, понимать инструкции и выполнять упражнения. Уже в 7 классе он становится инструментом для учёбы, а не только отдельным предметом.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Потом: профиль и экзамены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взросления язык помогает выбирать учебный профиль, готовиться к экзаменам и участвовать в олимпиадах. Он расширяет доступ к более сложным и интересным материалам.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Далее: профессии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в ИТ, медицине, туризме, науке, дизайне, спорте и торговле. Он помогает читать профессиональные источники, работать в команде и общаться на собеседованиях.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будущем: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языка остаётся полезным во взрослой жизни: для поездок, обучения, поиска информации и карьерного роста. Чем раньше начинается практика, тем прочнее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где английский особенно полезен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 английский используется в разных профессиях и зачем он нужен в реальной работе.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филологам: он помогает читать инструкции, понимать термины и уверенно работать в международной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и общеупотребительная профессиональная лексика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урока к реальным возможностям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школьные знания по английскому переходят в практику: от изучения материала к общению, проектам и будущей профессии.
</a:t>
            </a:r>
            <a:endParaRPr lang="en-US" sz="9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помогает мозгу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запоминает новые слова и формы, он тренирует память и учится удерживать в голове несколько вариантов сразу. Это помогает быстрее находить нужное решение на уроке.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английского и русского языков учит замечать закономерности, порядок слов и различия в значениях. Такой анализ развивает внимание к деталям и делает ошибки более заметными.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чтении, слушании и говорении приходится быстро переключаться между смыслом, формой и произношением. Это помогает мыслить гибче и легче справляться с новыми заданиями.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занятия формируют полезную привычку учиться спокойно и последовательно. Постепенная работа даёт более устойчивый результат, чем редкие и длинные попытки.
</a:t>
            </a:r>
            <a:endParaRPr lang="en-US" sz="11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темы раздела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мотивирует школьников изучать английский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языку растёт, когда он помогает решать понятные задачи: понять смысл, написать сообщение, пройти уровень в игре или подготовиться к поездке.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мотивируют личные интересы и польза в повседневных делах: интернет, развлечения, общение и учебные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смартфона английские слова встречаются почти каждый день: online, start, stop, download. Даже если интерфейс переведён, часть кнопок, уведомлений и названий функций остаётся на английском, поэтому язык помогает быстрее ориентироваться.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Упаковки, бренды и 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 школьник видит надписи на упаковках, названия брендов и короткие рекламные фразы. Слова notebook, game или music встречаются не только в учебнике, но и на товарах, плакатах и в витринах.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музыка и наушники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звучит в песнях, плейлистах и названиях треков, а также появляется на наушниках и других устройствах. Когда знакомые слова встречаются в обычной жизни, их легче запомнить и понять без словаря.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вокруг нас каждый день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повторной практики достаточно, чтобы постепенно уменьшать ошибки и уверенно продвигаться вперёд.
</a:t>
            </a:r>
            <a:endParaRPr lang="en-US" sz="2093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регулярные занятия помогают запоминать слова, улучшать произношение и спокойнее относиться к ошибкам. Такой режим обычно эффективнее редких длинных уроков.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организации регулярной учебной практики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6441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быстрее продвигаться в изучении английского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последовательном переходе от знакомства со словами к их использованию в речи, чтении, аудировании и письме.
</a:t>
            </a:r>
            <a:endParaRPr lang="en-US" sz="10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нужен английский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учиться, общаться, путешествовать и пользоваться цифровой средой без лишних трудностей. В 7 классе он уже открывает реальные возможности и создаёт прочную основу для будущих успехов.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2026-05-31T00:08:45Z</dcterms:created>
  <dcterms:modified xsi:type="dcterms:W3CDTF">2026-05-31T00:08:45Z</dcterms:modified>
</cp:coreProperties>
</file>