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Пространство, власть и интересы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увидеть, как пространство влияет на власть.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политическая география и геополитика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география отвечает за размещение государств и границ, а геополитика — за логику их интересов, стратегии и безопасности.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2004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64231"/>
            <a:ext cx="218400" cy="194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понятия: государство, граница, влияние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отделяет одну сферу контроля от другой и может совпадать с природным рубежом или быть проведена соглашением. Она определяет, где заканчиваются полномочия государства.
</a:t>
            </a:r>
            <a:endParaRPr lang="en-US" sz="1485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соединяет территорию, население, власть и суверенитет. Именно их сочетание делает политическую карту мира не просто набором стран, а системой организованных пространств.
</a:t>
            </a:r>
            <a:endParaRPr lang="en-US" sz="1456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проявляется через дипломатию, экономические связи, силу вооружённых сил, союзы и культуру. Оно редко заметно на карте сразу, но меняет её политический смысл.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показывает не только страны, но и то, как они соотносятся между собой. Здесь важны не линии сами по себе, а распределение власти в пространстве.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2132068"/>
            <a:ext cx="4775700" cy="114476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два подхода: один описывает, где расположены государства и как устроены территории, другой объясняет причины их поведения.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география фиксирует пространственную картину, а геополитика помогает понять причины решений и конфликтов.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3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география и геополитика: в чем различие
</a:t>
            </a:r>
            <a:endParaRPr lang="en-US" sz="2036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учебных понятий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влияет на политику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по-разному используют своё положение: выход к морю, соседство с крупными рынками или удалённость от центров силы создают разные возможности и ограничения для политики.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 и водные ресурсы определяют условия жизни, сельского хозяйства и расселения. Они могут облегчать развитие одной территории и сдерживать другую.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влияют на стоимость перевозок, скорость связи и степень контроля территории. Чем сложнее пространство, тем выше значение транспортных узлов и пограничных переходов.
</a:t>
            </a:r>
            <a:endParaRPr lang="en-US" sz="1065" dirty="0"/>
          </a:p>
        </p:txBody>
      </p:sp>
      <p:sp>
        <p:nvSpPr>
          <p:cNvPr id="13" name="Text 5"/>
          <p:cNvSpPr txBox="1"/>
          <p:nvPr/>
        </p:nvSpPr>
        <p:spPr>
          <a:xfrm>
            <a:off x="5158475" y="190180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технологии, идеология и институты часто изменяют исход сильнее, чем сама география. Одна и та же территория может дать разные политические результаты в разных странах.
</a:t>
            </a:r>
            <a:endParaRPr lang="en-US" sz="1059" dirty="0"/>
          </a:p>
        </p:txBody>
      </p:sp>
      <p:sp>
        <p:nvSpPr>
          <p:cNvPr id="14" name="Text 6"/>
          <p:cNvSpPr txBox="1"/>
          <p:nvPr/>
        </p:nvSpPr>
        <p:spPr>
          <a:xfrm>
            <a:off x="5158475" y="32197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Рамки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задаёт рамки выбора, но не пишет сценарий заранее. Именно поэтому политические решения нужно рассматривать как сочетание пространства, интересов и возможностей государства.
</a:t>
            </a:r>
            <a:endParaRPr lang="en-US" sz="10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тематической карте важно сначала понять, что именно она показывает: границы, население, ресурсы или связи между территориями.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 условные знаки превращают карту в инструмент сравнения, а не в простую схему линий.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политическую карту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чтения тематической карты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границ и причины их изменения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бывают природными или проведёнными по административному решению. Их форма и устойчивость зависят от истории, конфликтов и соглашений между государствами.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меняются не сами по себе, а под влиянием войны, переговоров, распада государств и уточнения контроля.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политических границ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 суверенитет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получает право самостоятельно решать внутренние вопросы и охранять свою территорию. Это и есть базовый смысл суверенитета.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власть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границах суверенитет проверяется на прочность: здесь особенно важны контроль, безопасность и признание со стороны соседей и международного сообщества.
</a:t>
            </a:r>
            <a:endParaRPr lang="en-US" sz="1171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контроль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морских пространствах и спорных зонах власть может быть частичной. Тогда значение приобретают нормы права, договоры и фактический контроль.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пространства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решения принимаются быстрее, чем в других частях страны. Здесь сосредоточены органы власти, крупные финансовые структуры и главные транспортные узлы, поэтому город задаёт ритм всей территории.
</a:t>
            </a:r>
            <a:endParaRPr lang="en-US" sz="873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 центр решений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промышленный город часто растёт вокруг дорог, портов и рынков труда. Он притягивает людей, капитал и управленческие функции, а затем начинает влиять на развитие соседних районов.
</a:t>
            </a:r>
            <a:endParaRPr lang="en-US" sz="962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инфраструктура
</a:t>
            </a:r>
            <a:endParaRPr lang="en-US" sz="1347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население страны распределено неравномерно, возникают разные задачи для государства. Одним территориям нужны новые дороги и школы, другим — механизмы согласия между группами и регионами.
</a:t>
            </a:r>
            <a:endParaRPr lang="en-US" sz="873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endParaRPr lang="en-US" sz="1347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размещение власти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ресурсы и транспортные линии превращаются в политическое влияние.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транспортные коридоры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80% мировой торговли по объёму проходит морем, поэтому положение у побережья усиливает включённость страны в мировые связи и снижает зависимость от сухопутных маршрутов.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торговли по объёму перевозится морем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UNCTAD, Review of Maritime Transport 2023
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2132068"/>
            <a:ext cx="4775700" cy="114476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классических подходов показывает, что геополитика не сводится к одной модели: разные школы по-разному объясняют силу государства и его стратегию.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школы объясняют связь силы и пространства, но одна делает акцент на внутренних коммуникациях, а другая — на морских маршрутах и доступе к океану.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геополитические школы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Мэхэн, Х. Макиндер, Н. Спайкмен; классические труды по геополитике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цифровая связь сокращают значение расстояния: решения принимаются быстрее, а контроль над узлами инфраструктуры становится важнее физической удалённости.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плотнее транспортные и цифровые сети, тем быстрее обмен информацией и тем выше зависимость государств от устойчивости инфраструктурных узлов.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3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технологии меняют роль расстояния
</a:t>
            </a:r>
            <a:endParaRPr lang="en-US" sz="2036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UNCTAD, 2023; ITU, 2023; World Bank, 2023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постоянных членов Совета Безопасности ООН особенно влияют на международную безопасность: через них проходят ключевые решения о санкциях, посредничестве и миротворческих операциях.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постоянных членов Совета Безопасности ООН формируют ядро глобального механизма безопасности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крупнейший военно-политический союз Северной Америки и Европы объединяет 32 государства, что показывает: союзы помогают снижать риски и усиливать сдерживание.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входят в НАТО по состоянию на 2024 год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NATO, 2024
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2023 году в мире было зафиксировано 59 государственно-ориентированных конфликтов. Это показывает, что споры о территории, безопасности и идентичности остаются очень острыми.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59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государственно-ориентированных конфликтов было зафиксировано в 2023 году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Uppsala Conflict Data Program (UCDP), 2024
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признаны нормы, тем легче закреплять границы, подписывать договоры и переводить спор из сферы силы в сферу права и переговоров.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входят в Организацию Объединённых Наций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
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взаимозависимость видна через морские перевозки, цифровую связь и миграции, но именно ресурсы и климатические риски всё чаще становятся поводом для соперничества.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усиливает связи, но одновременно делает уязвимыми порты, логистику, цифровые сети и ресурсы, от которых зависит повседневная жизнь стран.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тренды и новые вызовы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UNCTAD, 2023; ITU, 2023; World Bank, 2023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Практикум: разбор карты региона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какие элементы создают преимущество: река, перевал, порт или магистраль. Именно они обычно формируют основные коридоры движения людей, товаров и информации.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оцените, где сосредоточены ресурсы и производство. Промышленный центр и транспортная развязка часто усиливают значение территории сильнее, чем формальная линия границы.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найдите уязвимые места: узкие проходы, пограничные переходы и участки, зависящие от одного маршрута. В кризис они первыми становятся точками давления.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снижения спора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подумайте, где возможны спорные линии контроля и какие решения снизили бы напряжение: совместное управление, договорённость о транзите или демилитаризация участка.
</a:t>
            </a:r>
            <a:endParaRPr lang="en-US" sz="10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Пространство, власть,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география учит видеть пространство как основу власти, а геополитика — как государства превращают положение, ресурсы и связи в стратегические решения. Этот взгляд помогает анализировать карту критически и аргументированно.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2026-07-27T03:34:31Z</dcterms:created>
  <dcterms:modified xsi:type="dcterms:W3CDTF">2026-07-27T03:34:31Z</dcterms:modified>
</cp:coreProperties>
</file>