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840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поэзии Анны Ахматовой: от первых отзывов до литературного канона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восторгов Серебряного века к признанному канону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458400" y="378900"/>
            <a:ext cx="60855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в литературе XX века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1912 году с книгой «Вечер» Ахматова сразу стала заметным голосом Серебряного века. Её раннюю поэзию ценили за точность чувства и ясность образа, а исторические потрясения столетия радикально изменили способы её чтения.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отклики: восхищение мастерством и спор о масштабе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1910-х прежде всего отмечали редкую музыкальность стиха, точность психологической детали и лаконичность формы, благодаря которым короткое стихотворение звучало предельно выразительно и завершённо.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возникали упрёки в узости тематики: Ахматову нередко сводили к автору любовной лирики, будто её поэзия не выходит за пределы частного переживания и личной исповеди.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масштабе её таланта начался с первых публикаций: одни видели в ней тонкого лирика, другие уже тогда различали за сдержанной интонацией более широкий художественный диапазон.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397249"/>
            <a:ext cx="3887700" cy="214395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критического восприятия поэзии Ахматовой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менялись оценки Ахматовой вместе с эпохой и литературной средой.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Репутация Ахматовой менялась не только из-за её текстов, но и под влиянием исторической ситуации и смены научных подходов.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истории литературной критики XX–XXI веков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и акмеизм: как критика определяла её место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Ахматову чаще всего связывали с акмеизмом, потому что её стихи строятся на предметности, ясном образе и точной детали, без нарочито туманной символики и отвлечённости.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критики спорили, можно ли считать её лишь «женской» версией акмеизма. Всё чаще подчёркивалось, что её поэтика не повторяет чужую модель, а создаёт собственную систему.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ценили сдержанную интонацию, эмоциональную собранность и силу короткой формы: в нескольких строках Ахматова умела передать напряжение чувства и внутреннюю драму.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выделяла критика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исследованиях заметно усилился интерес к исторической памяти и нравственной позиции поэта.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оценки сосредоточены на личной лирике, а поздние — на памяти, истории и ответственности слова.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направлений ахматоведения в критике и литературоведении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«Поэт точного жеста»
</a:t>
            </a:r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подчёркивал сдержанную пластику ахматовской строки: одно движение, взгляд или пауза у неё заменяли длинное описание. Критики видели в таком письме редкую дисциплину чувства и почти графическую чёткость, особенно заметную на фоне пышной поэтики эпохи.
</a:t>
            </a:r>
            <a:endParaRPr lang="en-US" sz="1189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«Женский Пушкин»
</a:t>
            </a:r>
            <a:pPr algn="ctr" indent="0" marL="0">
              <a:lnSpc>
                <a:spcPct val="100000"/>
              </a:lnSpc>
              <a:buNone/>
            </a:pPr>
            <a:r>
              <a:rPr lang="en-US" sz="78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звучала как комплимент и как ограничение одновременно. Она отмечала силу интонации и культурный масштаб, но нередко уводила внимание к внешнему сходству, а не к самостоятельности ахматовского мира, где личная речь соединяется с высокой исторической памятью.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ранних сборников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Обложки «Вечера» и «Чёток» сразу создавали образ новой поэтессы Серебряного века: строгой, собранной, узнаваемой. Эти книги читали как подтверждение того, что краткая форма может быть не менее значительной, чем крупные эпические жанры.
</a:t>
            </a:r>
            <a:endParaRPr lang="en-US" sz="1189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Ахматовой в литературной критике Серебряного века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Упрёки в камерности и их литературное преодоление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критики называли ахматовскую поэзию камерной, потому что видели в ней главным образом личные переживания, разлуку и любовную драму.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Позднейшее чтение показало, что за частным сюжетом у Ахматовой скрыты память, вина, страх утраты и опыт исторической травмы.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Камерность стали понимать иначе: не как бедность тем, а как предельно точный способ говорить о человеческом пределе через сжатую форму.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частная интонация превратилась в художественный ресурс, позволяющий выразить не только чувство, но и эпоху, оставляющую след в судьбе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критическое прочтение Ахматовой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смену этапов и словаря критики в зависимости от исторического контекста.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критика: замалчивание и идеологические обвинения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1920–1930-е годы Ахматову нередко обвиняли в буржуазности и индивидуализме, противопоставляя её поэзию коллективной теме, которую требовала официальная культура.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сокращались, имя поэтессы вытеснялось из учебного и журнального пространства, а разговор о художественной форме подменялся идеологическими оценками.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спор шёл уже не о качестве стихов, а о самом праве автора присутствовать в литературе, признанной государством.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 как перелом в критическом восприятии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создания «Реквиема» Ахматову стали читать не только как лирика, но и как автора, сумевшего выразить опыт массового страдания и личной утраты в эпоху репрессий.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публикация поэмы закрепила за ней статус голоса памяти и нравственного сопротивления: критика увидела в её сдержанной интонации форму исторического свидетельства.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1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и послевоенная рецепция поэзии Ахматовой
</a:t>
            </a:r>
            <a:endParaRPr lang="en-US" sz="2471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1941–1945: годы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военные годы усилился интерес к Ахматовой как к поэту стойкости, способному говорить о бедствии без пафоса и лозунгов.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1950-е: осторожное возвращение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длительного замалчивания критика постепенно возвращала Ахматову в литературный разговор, подчёркивая её нравственную высоту.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1945–начало 1950-х: послевоенное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стихи стали воспринимать как художественную хронику времени, где частная боль соотносится с общим историческим опытом.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1960-е: расширение читательского интереса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и переиздания сделали её заметной для массового читателя, а её образ закрепился как символ пережитой эпохи.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акцентов в критике по десятилетиям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отражает не только интерес к текстам, но и смену способов их чтения: от оценки формы к анализу памяти, культуры и исторического опыта.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ослабления идеологического давления критика стала глубже и многоплановее, а Ахматова — центральной фигурой филологического и культурного анализа.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литературной критики XX–XXI веков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Филологическая критика: ритм, синтаксис, подтекст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отмечали точность словаря, предельную сжатость фразы и особую роль пауз, благодаря которым даже короткое стихотворение приобретает внутреннее напряжение.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внимание уделялось синтаксису: неполные конструкции, обрыв интонации и смысловые смещения создают ощущение скрытой драмы, не нуждающейся в прямом объяснении.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Подтекст и деталь стали ключевыми категориями анализа, потому что у Ахматовой одно слово или жест способны изменить эмоциональный смысл всей строфы.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500" y="1267928"/>
            <a:ext cx="6778200" cy="216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критики и их акценты в оценке Ахматовой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разные исследователи выделяли в её поэзии разные смысловые уровни.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Ахматовой складывался из нескольких методологических оптик: каждая из них выявляла важный, но не исчерпывающий аспект её творчества.
</a:t>
            </a:r>
            <a:endParaRPr lang="en-US" sz="1139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литературной критики и ахматоведения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Гендерный аспект критики и его влияние на восприятие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Долгое время ярлык «женский поэт» сужал понимание Ахматовой до любовной исповедальности. Между тем её стихи затрагивают власть, катастрофу и судьбу культуры.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Современное чтение показывает, что гендерная маркировка часто скрывала масштаб её художественного мышления. Ахматова писала не только о личном, но и об историческом.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частной лирики к национальной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личный опыт в ранней лирике постепенно превращается в свидетельство эпохи и культурный символ.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7719" y="1166417"/>
            <a:ext cx="309900" cy="2754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рецепция и переводы Ахматовой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на европейские языки сделали заметнее ясность её образов и сдержанную эмоциональность, понятную читателям разных культур и литературных традиций.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опыта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стихи читаются как тексты о нравственной стойкости и достоинстве человека, поэтому остаются востребованными в международной гуманитарной традиции.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пределами России особенно ценят её способность говорить о памяти и утрате без риторики, через точную деталь и внутреннюю собранность интонации.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зарубежных обзорах модернизма Ахматову рассматривают как автора, соединившего личную лирику с историческим свидетельством и высокой формой художественной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Ахматову продолжают изучать сегодня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школьного чтения, Ахматова остаётся важной для исследований культуры памяти, истории литературы и поэтики короткой формы.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интерес вызывают тексты, где личное переживание соединено с историческим свидетельством; именно это делает Ахматову актуальной для разных дисциплин.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современных направлений ахматоведения, данные условно ранжированы по значимости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Ахматова: от ярлыков к масштабу личности и эпохи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критики Ахматовой показывает, как литературное прочтение освобождается от упрощений и открывает многослойность поэзии. Сегодня её наследие воспринимается как точное и сильное свидетельство о человеке и времени.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2026-05-23T17:39:31Z</dcterms:created>
  <dcterms:modified xsi:type="dcterms:W3CDTF">2026-05-23T17:39:31Z</dcterms:modified>
</cp:coreProperties>
</file>