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6. Back in time: как говорить о прошлом на английском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событиях, датах, воспоминаниях и изменениях во времени.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учиться рассказывать о прошлом по-английски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 помогает говорить о школе, поездках, книгах, фильмах и семейных историях. В этом модуле вы научитесь различать завершённое действие и действие в процессе, а также строить связный рассказ с временными маркерами.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форма и основные случаи употребления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описывает действие, которое произошло и закончилось в прошлом. Обычно оно отвечает на вопрос: что случилось? Например, действие можно связать с конкретным моментом или днём.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глаголы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правильных глаголов форма прошедшего времени обычно образуется с окончанием -ed: played, visited, watched. Эта модель помогает быстро строить простые рассказы о событиях вчера, на прошлой неделе или в прошлом году.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 не подчиняются общему правилу и имеют особые формы: go — went, see — saw, have — had, make — made. Их нужно запоминать, потому что они часто встречаются в речи.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и 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отрицательных и вопросительных предложениях используется did / did not + начальная форма глагола: Did you watch the film? I did not go to school yesterday. Форма после did не меняется.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слова прошедшего времени и частотность употребления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маркеры особенно полезны в заданиях на выбор времени глагола и построение связного ответа.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слова, указывающие на точный момент или связь двух действий во времени.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задания по теме Past Simple и Past Continuous для 9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фотография из семейного альбома
</a:t>
            </a:r>
            <a:pPr algn="l" indent="0" marL="0">
              <a:lnSpc>
                <a:spcPct val="100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фото видна небольшая семья у моря: улыбки, летняя одежда и старый чемодан рядом. Это может быть памятный отпуск, о котором легко рассказать, используя There was, There were и Past Simple. Такая фотография помогает вспомнить, кто был там и почему этот день запомнился.
</a:t>
            </a:r>
            <a:endParaRPr lang="en-US" sz="1122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 дневнике после экскурсии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дневнике можно найти короткие заметки о музее, поездке или школьном мероприятии. Записи часто содержат дату, место и личные впечатления, поэтому по ним удобно строить рассказ с прилагательными interesting, unusual и memorable, а также отвечать на вопросы what happened и why it was important.
</a:t>
            </a:r>
            <a:endParaRPr lang="en-US" sz="1177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Билет и письмо как следы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Музейный билет или старое письмо сразу подсказывают время и тему истории. По ним можно понять, где был человек, что он делал и какие чувства испытывал. Такие предметы помогают превратить отдельную вещь в связный текст о прошлом.
</a:t>
            </a:r>
            <a:endParaRPr lang="en-US" sz="1319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из прошлого: фото, дневник, билет, письмо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487917"/>
            <a:ext cx="6228408" cy="22990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Past Simple и Past Continuous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две формы, чтобы правильно выбрать время в рассказе о прошлом.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 часто создаёт фон, а Past Simple передаёт главное событие и завершение действия.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английского языка для школьного уровня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рассказ о событии в прошлом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назвать событие и время: школьная поездка, праздник или летний день. Для вступления подходят first, at the beginning и короткая фраза о месте и участниках.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 событие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описывается основное действие и его последовательность. Здесь помогают then, after that, suddenly, because, when и while, чтобы показать, что происходило сначала и что случилось дальше.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стоит добавить результат и личное впечатление. Подходят слова finally, at the end, so и but, а также фраза о том, почему история была важной или запомнилась.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создания истории на английском языке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построения короткого рассказа о прошлом: от идеи до проверки текста.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5194" y="2225041"/>
            <a:ext cx="3230006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как культурный фон для темы прошлого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 историей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часто появляется в учебных текстах как место, где старинные здания соседствуют с современными улицами. Это помогает показать связь прошлого и настоящего на знакомом примере.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достопримечательности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the Tower of London, the British Museum, the Thames, Westminster и Buckingham Palace расширяют словарный запас. Они часто встречаются в заданиях на чтение, описание и пересказ.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географических названий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учат правильно использовать артикли, названия мест и собственные имена. Ученики запоминают, как писать и читать английские реалии без лишних ошибок.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 рассказа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изображению Биг-Бена или красной телефонной будки легко составить короткий текст о поездке, экскурсии или историческом месте. Это делает тему прошлого более наглядной и понятной.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периоды и слова, связанные с ними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рамки помогают сравнивать эпохи и описывать, как менялись быт, транспорт и технологии.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период к настоящему, тем чаще появляются слова о технологиях и современной жизни.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тексты и задания по теме истории и сравнения эпох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814" y="2233468"/>
            <a:ext cx="623363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739" y="2247156"/>
            <a:ext cx="633600" cy="506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71507" y="2239955"/>
            <a:ext cx="623363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56667" y="2263565"/>
            <a:ext cx="633600" cy="5068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794502" y="2239955"/>
            <a:ext cx="554100" cy="554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697911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глаголы, которые особенно нужны в 9 классе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81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 поездки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go — went, come — came и take — took часто нужны в рассказах о поездках, экскурсиях и перемещениях. Без них сложно точно передать, куда кто-то отправился и что взял с собой.
</a:t>
            </a:r>
            <a:endParaRPr lang="en-US" sz="1544" dirty="0"/>
          </a:p>
        </p:txBody>
      </p:sp>
      <p:sp>
        <p:nvSpPr>
          <p:cNvPr id="16" name="Text 3"/>
          <p:cNvSpPr txBox="1"/>
          <p:nvPr/>
        </p:nvSpPr>
        <p:spPr>
          <a:xfrm>
            <a:off x="301175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leave — left, write — wrote и speak — spoke часто встречаются в историях о школе: кто ушёл раньше, что ученик написал, о чём говорил на уроке или после занятий.
</a:t>
            </a:r>
            <a:endParaRPr lang="en-US" sz="1573" dirty="0"/>
          </a:p>
        </p:txBody>
      </p:sp>
      <p:sp>
        <p:nvSpPr>
          <p:cNvPr id="17" name="Text 4"/>
          <p:cNvSpPr txBox="1"/>
          <p:nvPr/>
        </p:nvSpPr>
        <p:spPr>
          <a:xfrm>
            <a:off x="5219999" y="3116825"/>
            <a:ext cx="1632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 впечатления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see — saw, think — thought и know — knew помогают описывать впечатления и мысли героев. Они особенно важны, когда нужно передать, что человек заметил, понял или решил в прошлом.
</a:t>
            </a:r>
            <a:endParaRPr lang="en-US" sz="1422" dirty="0"/>
          </a:p>
        </p:txBody>
      </p:sp>
      <p:sp>
        <p:nvSpPr>
          <p:cNvPr id="18" name="Text 5"/>
          <p:cNvSpPr txBox="1"/>
          <p:nvPr/>
        </p:nvSpPr>
        <p:spPr>
          <a:xfrm>
            <a:off x="738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семейных историях часто используются buy — bought, come — came и have — had. Эти глаголы помогают рассказать о подарках, визитах, праздниках и обычных событиях, которые уже завершились.
</a:t>
            </a:r>
            <a:endParaRPr lang="en-US" sz="1503" dirty="0"/>
          </a:p>
        </p:txBody>
      </p:sp>
      <p:sp>
        <p:nvSpPr>
          <p:cNvPr id="19" name="Text 6"/>
          <p:cNvSpPr txBox="1"/>
          <p:nvPr/>
        </p:nvSpPr>
        <p:spPr>
          <a:xfrm>
            <a:off x="9600400" y="3116825"/>
            <a:ext cx="1716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факты
</a:t>
            </a:r>
            <a:pPr algn="l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build — built и write — wrote полезны при пересказе текстов о музеях, памятниках и важных открытиях. Ошибка в форме может изменить смысл и сделать рассказ менее точным.
</a:t>
            </a:r>
            <a:endParaRPr lang="en-US" sz="147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3000845"/>
            <a:ext cx="6228408" cy="12731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выражения для рассказа о прошлом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точно обозначать время, описывать события и передавать связь между прошлым и настоящим.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выражений либо указывают на время, либо помогают сравнивать прошлое и настоящее; used to особенно важно для описания привычек.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модуля Back in time; базовая лексика темы прошлого.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Used to и was / were used to: различия и примеры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24833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Used to — привычка в 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показывает действие или состояние, которое было обычным раньше, но больше не повторяется. Например: I used to play chess every weekend. Сейчас эта привычка уже не актуальна.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1205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 / were used to — привыкание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смысл другой: человек был привыкшим к чему-то или чувствовал себя нормально в новой ситуации. Например: She was used to waking up early. Речь идёт о комфорте, а не о привычке.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50772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настоящим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конструкции часто помогают описывать изменения в жизни подростка, школы или семьи. Они удобны, когда нужно показать, как раньше было иначе, а сейчас всё стало по-другому.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8970339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конструкции стоит смысл действия, обычно подходит used to. Если важно состояние привыкания, нужен was / were used to. Важно помнить, что формы меняются по лицу и числу.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838" y="4349724"/>
            <a:ext cx="10982325" cy="1426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 тогда и сейчас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6" y="2842449"/>
            <a:ext cx="2026501" cy="14314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и техника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в классе чаще были blackboard, notebooks и бумажные учебники. Сейчас во многих школах встречаются smartboard, tablet и электронные материалы, поэтому уроки стали более наглядными и быстрыми.
</a:t>
            </a:r>
            <a:endParaRPr lang="en-US" sz="1310" dirty="0"/>
          </a:p>
        </p:txBody>
      </p:sp>
      <p:sp>
        <p:nvSpPr>
          <p:cNvPr id="12" name="Text 3"/>
          <p:cNvSpPr txBox="1"/>
          <p:nvPr/>
        </p:nvSpPr>
        <p:spPr>
          <a:xfrm>
            <a:off x="2889038" y="2842449"/>
            <a:ext cx="2026501" cy="14314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 задания нередко связаны с онлайн-платформами, файлами и поиском информации. Раньше ученики чаще писали в тетрадях и пользовались учебником, поэтому формат работы был более традиционным.
</a:t>
            </a:r>
            <a:endParaRPr lang="en-US" sz="1282" dirty="0"/>
          </a:p>
        </p:txBody>
      </p:sp>
      <p:sp>
        <p:nvSpPr>
          <p:cNvPr id="13" name="Text 4"/>
          <p:cNvSpPr txBox="1"/>
          <p:nvPr/>
        </p:nvSpPr>
        <p:spPr>
          <a:xfrm>
            <a:off x="5082750" y="2842449"/>
            <a:ext cx="2026501" cy="14314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 учителем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прошлом объяснение обычно шло только у доски, а сегодня ученики могут задавать вопросы через электронный дневник или мессенджеры. Это делает общение более регулярным и удобным.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7276463" y="2842449"/>
            <a:ext cx="2026501" cy="14314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вещи остаются the same: timetable, classroom rules и uniform могут сохраняться в школе долго. Но сравнения often, more, less и different помогают показать, что изменилось.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9470175" y="2842449"/>
            <a:ext cx="2026501" cy="14314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как процесс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урок часто включает видео, презентации и работу в парах, а раньше больше времени занимали чтение и переписывание. Поэтому школьный день стал более разнообразным, хотя цель обучения осталась прежней.
</a:t>
            </a:r>
            <a:endParaRPr lang="en-US" sz="128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понимать тексты о прошлом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незнакомые слова становятся понятнее, если ученик замечает тему текста, даты и повторяющиеся слова рядом с ними.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и словарь дают наибольший вклад, но даты и временные маркеры быстро направляют понимание и помогают найти главную информацию.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наблюдения по заданиям чтения и аудирования в теме Back in time.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994" y="2134249"/>
            <a:ext cx="623363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324" y="2134249"/>
            <a:ext cx="623363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00285" y="2134249"/>
            <a:ext cx="554100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92984" y="2134249"/>
            <a:ext cx="623363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015195" y="2157859"/>
            <a:ext cx="633600" cy="50688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задания по теме в 9 классе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70587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 выбором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Ученику нужно найти нужную информацию в тексте, определить событие, время или персонажа. Такие задания проверяют внимательность и умение быстро связывать детали с общим смыслом.
</a:t>
            </a:r>
            <a:endParaRPr lang="en-US" sz="1425" dirty="0"/>
          </a:p>
        </p:txBody>
      </p:sp>
      <p:sp>
        <p:nvSpPr>
          <p:cNvPr id="16" name="Text 3"/>
          <p:cNvSpPr txBox="1"/>
          <p:nvPr/>
        </p:nvSpPr>
        <p:spPr>
          <a:xfrm>
            <a:off x="303320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Пропуски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Вставка слов и форм глаголов помогает проверить грамматику и лексику одновременно. Особенно важны правильные окончания, формы неправильных глаголов и выбор нужного временного маркера.
</a:t>
            </a:r>
            <a:endParaRPr lang="en-US" sz="1322" dirty="0"/>
          </a:p>
        </p:txBody>
      </p:sp>
      <p:sp>
        <p:nvSpPr>
          <p:cNvPr id="17" name="Text 4"/>
          <p:cNvSpPr txBox="1"/>
          <p:nvPr/>
        </p:nvSpPr>
        <p:spPr>
          <a:xfrm>
            <a:off x="536053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предложений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требуется изменить предложение на Past Simple или Past Continuous. Здесь важно не только знать форму глагола, но и понимать, какое действие главное, а какое фоновые.
</a:t>
            </a:r>
            <a:endParaRPr lang="en-US" sz="1422" dirty="0"/>
          </a:p>
        </p:txBody>
      </p:sp>
      <p:sp>
        <p:nvSpPr>
          <p:cNvPr id="18" name="Text 5"/>
          <p:cNvSpPr txBox="1"/>
          <p:nvPr/>
        </p:nvSpPr>
        <p:spPr>
          <a:xfrm>
            <a:off x="768786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4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 картинкам
</a:t>
            </a:r>
            <a:pPr algn="l" indent="0" marL="0">
              <a:lnSpc>
                <a:spcPct val="100000"/>
              </a:lnSpc>
              <a:buNone/>
            </a:pPr>
            <a:r>
              <a:rPr lang="en-US" sz="1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серии изображений ученик строит короткую историю, соблюдая порядок событий. Такое задание развивает связную речь, помогает использовать first, then, suddenly и finally.
</a:t>
            </a:r>
            <a:endParaRPr lang="en-US" sz="1394" dirty="0"/>
          </a:p>
        </p:txBody>
      </p:sp>
      <p:sp>
        <p:nvSpPr>
          <p:cNvPr id="19" name="Text 6"/>
          <p:cNvSpPr txBox="1"/>
          <p:nvPr/>
        </p:nvSpPr>
        <p:spPr>
          <a:xfrm>
            <a:off x="1001519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 пересказ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части ученики отвечают на вопросы о прошлом и кратко пересказывают текст. Проверяются точность, последовательность событий и умение говорить понятными, короткими фразами.
</a:t>
            </a:r>
            <a:endParaRPr lang="en-US" sz="135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рассказ перед сдачей
</a:t>
            </a:r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самопроверка помогает найти грамматические и орфографические ошибки до того, как текст будет сдан.
</a:t>
            </a:r>
            <a:endParaRPr lang="en-US" sz="2554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тема прошлого связана с реальной жизнью подростка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95326" y="2920790"/>
            <a:ext cx="2026501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Каникулы и поездки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рассказывают о том, где они были летом, что видели и что им понравилось. Такие истории удобно строить с помощью Past Simple и коротких временных связок.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889038" y="2920790"/>
            <a:ext cx="2026501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рождения, праздники и встречи с родственниками дают много поводов говорить о прошлом. В таких текстах легко использовать личные детали, эмоции и простые последовательные действия.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7276463" y="2920790"/>
            <a:ext cx="2026501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первом дне в новой школе, проекте или соревновании особенно близки ученикам 9 класса. Они помогают говорить о трудностях, успехах и изменениях, которые уже произошли.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5082750" y="2920790"/>
            <a:ext cx="2026501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и книги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просмотра фильма или чтения книги ученик может описать сюжет, героев и своё мнение. Это помогает тренировать пересказ, сравнение событий и выражение впечатления на английском языке.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9470175" y="2920790"/>
            <a:ext cx="2026501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личные тексты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Мини-эссе и устные ответы учат не просто называть факты, а объяснять их значение. Так развивается умение говорить о себе ясно, последовательно и без лишних повторов.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должен уметь ученик после изучения модуля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41331" y="2947352"/>
            <a:ext cx="3265120" cy="9202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о завершённых действиях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уверенно использует Past Simple, когда рассказывает о событиях, которые уже закончились. Он правильно выбирает форму глагола и понимает, когда нужен did, а когда — нет.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63642" y="2947352"/>
            <a:ext cx="3265120" cy="9202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Различать два прошедших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уметь отличать главное событие от фона. Past Continuous описывает действие в процессе, а Past Simple показывает то, что произошло и завершилось в конкретный момент.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52484" y="4685191"/>
            <a:ext cx="3265120" cy="9202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частотные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модуля ученик узнаёт и пишет самые нужные неправильные глаголы, не путая went, saw, took и wrote. Это важно для точного письма и устной речи.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74795" y="4685191"/>
            <a:ext cx="3265120" cy="9202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Строить связный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понимает даты, временные маркеры и последовательность событий, умеет кратко пересказать историю и написать абзац о прошлом так, чтобы текст был логичным и понятным.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8085948" y="2947352"/>
            <a:ext cx="3265120" cy="9202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used to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может сравнивать прошлое и настоящее, рассказывая о привычках, состоянии или образе жизни. Конструкция used to помогает показать изменения в человеке, школе или городе.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Back in time: говорим о прошлом уверенно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помогает соединить грамматику, лексику и речь, чтобы уверенно рассказывать о прошлом. После него легче понимать тексты, пересказывать истории и писать связные ответы на английском.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2026-05-31T10:38:31Z</dcterms:created>
  <dcterms:modified xsi:type="dcterms:W3CDTF">2026-05-31T10:38:31Z</dcterms:modified>
</cp:coreProperties>
</file>