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Мое путешествие: маршрут, впечатления и главные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Байкал, которое изменило мой взгляд на дорогу, людей и себя.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привлек меня не только своей рекордной глубиной и красотой, но и контрастами: от города до дикой природы. Маршрут через Иркутск, Листвянку и Ольхон позволил увидеть регион с разных сторон и собрать по-настоящему цельное впечатление о Сибири и ее характере.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Байкал стал точкой притяжения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поездке и необходимые вещи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заняла несколько недель: нужно было купить билеты, выбрать жилье и продумать транспорт между точками маршрута. Чем точнее был план, тем спокойнее ощущалась сама поездка.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действительно нужного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оказались удобная обувь, теплая одежда даже летом, пауэрбанк, бутылка воды и наличные деньги. Эти вещи помогали в дороге, на прогулках и в местах, где не всегда было удобно рассчитываться картой.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переезды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предполагал долгие перемещения, поэтому приходилось заранее закладывать время на пересадки, отдых и возможные задержки. Это помогло не спешить и сохранить силы на сами впечатления.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интернет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местах интернет работал нестабильно, поэтому часть информации лучше было сохранить заранее. Такой подход оказался полезным и для навигации, и для спокойного планирования экскурсий.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подготовки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понял, что успешная поездка начинается не с посадки в транспорт, а с внимательной организации. Чем лучше продуманы детали, тем легче потом сосредоточиться на самом путешествии.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поездки от домашнего города до возвращения через главные точки Байкала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строился маршрут путешествия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 которого начинается путь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 встретил меня как живой и очень разный город, где история чувствуется буквально на улице. Здесь особенно заметны старые дома, широкие улицы и спокойный ритм, который настраивает на дальнейшую дорогу к Байкалу.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архитектура и набережная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запомнились деревянные здания и набережная Ангары, где город кажется одновременно уютным и просторным. Этот контраст создает ощущение, что Иркутск хранит память о прошлом, но при этом остается современным и динамичным.
</a:t>
            </a:r>
            <a:endParaRPr lang="en-US" sz="103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от 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Иркутске стало ясно, что путешествие будет не только про природу, но и про знакомство с Сибирью как культурным пространством. Город стал логичным и сильным началом маршрута, задав ему настроение и глубину.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 как начало путешествия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траты пришлись на перемещения между точками маршрута и проживание, без которых поездка была бы невозможна.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показывает, что экономия чаще всего начинается с транспорта и жилья, а не с впечатлений.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расчет расходов поездки на Байкал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на путешествие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максимальная глубина Байкала, которая помогает понять масштаб этого озера.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географические сведения о Байкале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особенно наглядно показывает, почему Байкал воспринимается не просто как озеро, а как природный символ огромного пространства.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локации показывают, как поездка менялась от города к берегу озера и затем к более уединенной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стал более выразительным по мере удаления от города: от культурного знакомства к полному погружению в природу.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автора поездки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ключевых точек маршрута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Листвянка и первое близкое знакомство с озером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совсем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Листвянке Байкал впервые ощущался почти на расстоянии вытянутой руки. Прогулка по берегу позволила увидеть волны, услышать ветер и почувствовать, насколько живая и изменчивая здесь вода.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Пирс и 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остановки у пирса помогали спокойно смотреть на озеро и не спешить. Именно там особенно чувствовался контраст между туристическим движением и природной тишиной вокруг.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запомнился рыбой, сувенирами и живым общением с продавцами. Он показал, как в поселке соседствуют повседневная жизнь, туристический интерес и местные традиции.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точка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Листвянка стала важным переходом от города к более глубокому знакомству с Байкалом. Здесь путешествие перестало быть только дорогой и стало настоящим наблюдением за озером и его ритмом.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6648" y="1703704"/>
            <a:ext cx="1378570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Ольхон как самая яркая часть маршрута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Ольхон запомнился прежде всего степью и бесконечными видами, которые резко отличались от городской среды. Простор здесь ощущается почти физически и сразу меняет восприятие времени и расстояния.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дороги, скалы и неровный рельеф делали путь сам по себе частью впечатления. Каждый участок маршрута напоминал, что остров живет в своем особом темпе и не похож на привычные места.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Ольхоне особенно остро чувствовались ветер, холод и тишина, которые вместе создавали очень сильное эмоциональное впечатление. Именно эта суровость делала природу еще более выразительной.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поездки оказалась самой запоминающейся, потому что здесь природа воспринималась без привычного городского фона. Ольхон добавил маршруту глубину и сделал его по-настоящему завершенным.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определяла темп маршрута: в спокойные часы удавалось гулять дольше, а в ветреные — чаще искать укрытие и менять планы.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видно, что комфорт поездки напрямую зависел от погоды: чем сильнее ветер и облачность, тем сложнее были прогулки и переезды.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во время поездки на Байкал, летний маршрут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условия по дням поездки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встречи и культурные наблюдения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 местными жителями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беседы помогали лучше понять, как люди живут у озера, какие места считают важными и почему так бережно относятся к природе Байкала.
</a:t>
            </a:r>
            <a:endParaRPr lang="en-US" sz="1753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Бурятская культура рядом с маршрутом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рассказы гидов и местных жителей стали заметны традиции, уважение к земле и связь повседневной жизни с историей региона.
</a:t>
            </a:r>
            <a:endParaRPr lang="en-US" sz="1767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кухня и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небольшие кафе показали регион не только как туристическое направление, но и как место с узнаваемыми вкусами, привычками и сезонными продуктами.
</a:t>
            </a:r>
            <a:endParaRPr lang="en-US" sz="179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стала практикой внимательного слушания и вежливого общения: именно через диалог легче понять людей, традиции и характер места, которое посещаешь.
</a:t>
            </a:r>
            <a:endParaRPr lang="en-US" sz="1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вещи действительно были полезны в поездке и где они пригодились сильнее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вещей оказалась важнее их количества: комфорт и независимость обеспечивали только действительно нужные предметы.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список вещей и дорожные заметки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пригодилось в дороге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 дневному распорядку поездки и наблюдениям за тем, как менялись темп и условия.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путешествия на Байкале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277" y="2461427"/>
            <a:ext cx="2600915" cy="2244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панорама озера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Байкал открылся впервые, впечатлили не только вода и горизонт, но и ощущение огромного пространства. Этот момент запомнился как тихий старт всей поездки, когда дорога наконец превратилась в настоящее событие.
</a:t>
            </a:r>
            <a:endParaRPr lang="en-US" sz="1117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Ольхон в ветре и тишине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по острову стала самым сильным визуальным образом маршрута. Степь, открытое небо и скалы создали ощущение свободы, а ветер только усилил чувство удаленности от привычной городской жизни.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над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сделал озеро особенно спокойным и глубоким по настроению. Именно в такие минуты лучше всего чувствовались тишина, холодный воздух и редкое состояние, когда хочется просто остановиться и смотреть вокруг.
</a:t>
            </a:r>
            <a:endParaRPr lang="en-US" sz="1113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момента, которые остались в памяти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эмоций, поездка дала практический опыт самостоятельных решений: от выбора одежды до перестройки планов из-за погоды и дороги.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путешествия — в личный рост: сильнее всего повлияли природа и реальные задачи, которые пришлось решать самостоятельно.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самооценка впечатлений после поездки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дало путешествие по ощущениям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переезды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заняла больше сил, чем ожидалось, и научила заранее рассчитывать время, делать паузы и не перегружать день лишними планами.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ветер и утомление быстро меняли самочувствие, поэтому приходилось внимательно следить за одеждой, водой и темпом прогулок.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с интернетом напомнили, что в путешествии важно заранее сохранять билеты, карты и адреса, а также быть готовым действовать без постоянной связи.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 пути и их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отражает, какие наблюдения оказались самыми полезными и как они повлияли на качество путешествия.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показало, что комфорт и впечатления зависят не только от места, но и от подготовки, гибкости и умения взаимодействовать с людьми.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 дорожные заметки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из поездки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49759"/>
            <a:ext cx="435964" cy="43596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путешествие осталось особенным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 разными этапами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объединила город, берег и остров, поэтому впечатления складывались постепенно. Каждый новый участок маршрута добавлял не только виды, но и новые смыслы.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Байкала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запомнилось как пространство, где особенно остро ощущаются тишина, широта и сила природы. Такие места надолго остаются в памяти именно из-за своего масштаба.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стало проверкой самостоятельности: пришлось планировать, подстраиваться и принимать решения. Именно поэтому оно запомнилось не как отдых, а как важный жизненный опыт.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опыт, который расширяет кругозор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Байкал показала, что путешествие учит не только видеть красивые места, но и лучше понимать себя, людей и цену хорошей подготовки, гибкости и самостоятельности.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2026-05-31T15:17:52Z</dcterms:created>
  <dcterms:modified xsi:type="dcterms:W3CDTF">2026-05-31T15:17:52Z</dcterms:modified>
</cp:coreProperties>
</file>