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Плещеев. «Весна»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весна тихо приходит после зимы и меняет всё вокруг.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Николаевич Плещеев — поэт, который умел говорить о природе просто и красиво. Его стихи легко читать вслух, а строки быстро запоминаются, потому что в них много света, тепла и добрых чувств.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Плещеев и его стихи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это стихотворение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41800" y="1445881"/>
            <a:ext cx="3449700" cy="8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уходит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стихотворении чувствуется, что холод и снег уже не главные хозяева в природе. Всё постепенно меняется, и зима уступает место весне.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941800" y="2617523"/>
            <a:ext cx="34497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Теплеет воздух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светит мягче и ярче, а воздух становится теплее. От этого окружающий мир словно просыпается после долгого зимнего сна и оживает на глазах.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54575" y="1436598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признаки весны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замечает ручьи, капель, светлое небо и птиц. Эти детали складываются в ясную картину весны, которую легко представить и увидеть мысленно.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954575" y="2617514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Радостное обновление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Всё стихотворение звучит спокойно и радостно. Весна показана как долгожданная пора, когда природа меняется к лучшему и приносит ощущение новой жизни.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3679" y="1059700"/>
            <a:ext cx="2674393" cy="36129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признаки весны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Проталины на земле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уже не лежит ровным покрывалом: на земле появляются тёмные пятна. Они первыми показывают, что весна начала свою тихую работу.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Капель с крыш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крыш начинает капать вода, и этот звук сразу напоминает о потеплении. Кажется, будто сама крыша сообщает: зима собирает вещи.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Яркое солнце
</a:t>
            </a:r>
            <a:pPr algn="l" indent="0" marL="0">
              <a:lnSpc>
                <a:spcPct val="115000"/>
              </a:lnSpc>
              <a:buNone/>
            </a:pPr>
            <a:r>
              <a:rPr lang="en-US" sz="11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светит дольше и заметнее, поэтому всё вокруг становится светлее. Его лучи помогают природе проснуться и делают картину особенно живой.
</a:t>
            </a:r>
            <a:endParaRPr lang="en-US" sz="1099" dirty="0"/>
          </a:p>
        </p:txBody>
      </p:sp>
      <p:sp>
        <p:nvSpPr>
          <p:cNvPr id="12" name="Text 5"/>
          <p:cNvSpPr txBox="1"/>
          <p:nvPr/>
        </p:nvSpPr>
        <p:spPr>
          <a:xfrm>
            <a:off x="3389363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ростки
</a:t>
            </a:r>
            <a:pPr algn="l" indent="0" marL="0">
              <a:lnSpc>
                <a:spcPct val="115000"/>
              </a:lnSpc>
              <a:buNone/>
            </a:pPr>
            <a:r>
              <a:rPr lang="en-US" sz="11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снегом уже ждёт новая жизнь: появляются зелёные ростки. Они выглядят совсем маленькими, но именно с них начинается весеннее обновление.
</a:t>
            </a:r>
            <a:endParaRPr lang="en-US" sz="106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годы напоминают, что поэт жил в XIX веке и писал стихи, близкие и взрослым, и детям.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1825–1893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годы жизни Алексея Плещеева, поэта, который умел передавать светлое и доброе настроение в простых строках.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об А. Н. Плещееве
</a:t>
            </a:r>
            <a:endParaRPr lang="en-US" sz="2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9456" y="140455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45069" y="140065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063550" y="1400650"/>
            <a:ext cx="155513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68456" y="14045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36906" y="1404550"/>
            <a:ext cx="218400" cy="218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природы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501325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в стихотворении не просто светит, а будто будит землю. Его тепло помогает увидеть, как меняется всё вокруг, от снега до первых зелёных ростков.
</a:t>
            </a:r>
            <a:endParaRPr lang="en-US" sz="1100" dirty="0"/>
          </a:p>
        </p:txBody>
      </p:sp>
      <p:sp>
        <p:nvSpPr>
          <p:cNvPr id="16" name="Text 3"/>
          <p:cNvSpPr txBox="1"/>
          <p:nvPr/>
        </p:nvSpPr>
        <p:spPr>
          <a:xfrm>
            <a:off x="22049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ещё напоминает о зиме, но уже начинает таять. Он показывает границу между двумя временами года и помогает почувствовать долгожданный переход к весне.
</a:t>
            </a:r>
            <a:endParaRPr lang="en-US" sz="1100" dirty="0"/>
          </a:p>
        </p:txBody>
      </p:sp>
      <p:sp>
        <p:nvSpPr>
          <p:cNvPr id="17" name="Text 4"/>
          <p:cNvSpPr txBox="1"/>
          <p:nvPr/>
        </p:nvSpPr>
        <p:spPr>
          <a:xfrm>
            <a:off x="38575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в ручьях и каплях создаёт движение. Она словно рассказывает, что природа не стоит на месте, а живёт и меняется каждую минуту.
</a:t>
            </a:r>
            <a:endParaRPr lang="en-US" sz="1100" dirty="0"/>
          </a:p>
        </p:txBody>
      </p:sp>
      <p:sp>
        <p:nvSpPr>
          <p:cNvPr id="18" name="Text 5"/>
          <p:cNvSpPr txBox="1"/>
          <p:nvPr/>
        </p:nvSpPr>
        <p:spPr>
          <a:xfrm>
            <a:off x="55101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Трава в стихотворении — знак пробуждения земли. Она появляется робко, но именно с неё начинается зелёная, радостная сторона весны.
</a:t>
            </a:r>
            <a:endParaRPr lang="en-US" sz="1100" dirty="0"/>
          </a:p>
        </p:txBody>
      </p:sp>
      <p:sp>
        <p:nvSpPr>
          <p:cNvPr id="19" name="Text 6"/>
          <p:cNvSpPr txBox="1"/>
          <p:nvPr/>
        </p:nvSpPr>
        <p:spPr>
          <a:xfrm>
            <a:off x="7162750" y="1865450"/>
            <a:ext cx="1428900" cy="258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приносят в картину звук и движение. Их появление делает весну не только видимой, но и слышимой, как настоящий праздник природы.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стихотворение легко запоминается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7000" y="28967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состоит из небольших строк, поэтому его удобно читать без спешки. Каждая строка звучит ясно и не перегружает память.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1327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нет сложных выражений. Знакомые слова сразу рисуют весеннюю картину, а значит, запоминать их проще и приятнее.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314525" y="28878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Напевный ритм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напоминает песенку: он ровный, мягкий и чуть покачивающийся. Такой рисунок помогает читать стихотворение вслух почти без усилий.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2692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картин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идут друг за другом в понятном порядке: снег, вода, солнце, птицы. Эта цепочка помогает быстро восстановить весь текст по памяти.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в русской поэзии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снег уступает место свету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поэты часто пишут о весне как о времени надежды. После долгой зимы особенно заметны солнечные лучи, влажные дорожки и первые зелёные пятна на земле. Такая картина всегда радует читателя и делает стихотворение тёплым.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Тихое пробуждение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Плещеева весна приходит без шума и спешки. Деревья ещё стоят после зимы, но воздух уже другой: мягче, светлее, свободнее. Из этой тихой перемены рождается чувство спокойной радости.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пора для наблюдений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пейзаж легко представить в деревне, в парке или во дворе школы. Первые листья, ясное небо и солнечная поляна создают образ, который хочется рассматривать долго, будто настоящую открытку.
</a:t>
            </a:r>
            <a:endParaRPr lang="en-US" sz="102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увидеть картину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Тает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слово сразу задаёт движение: снег не просто лежит, а исчезает. Читатель чувствует, как зима сдаёт свои позиции и уступает место весне.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Звенит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помогает услышать капель и лёгкий весенний шум. Звуковая картина делает стихотворение живым, будто природа сама подаёт голос.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870363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Летит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слово добавляет быстроту и лёгкость. Оно помогает представить, как вода, птицы или ветер движутся свободно и весело.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3870363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Оживает
</a:t>
            </a:r>
            <a:pPr algn="l" indent="0" marL="0">
              <a:lnSpc>
                <a:spcPct val="115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ним природа становится похожей на спящего героя, который наконец просыпается. Это очень точное весеннее слово, полное движения и надежды.
</a:t>
            </a:r>
            <a:endParaRPr lang="en-US" sz="1085" dirty="0"/>
          </a:p>
        </p:txBody>
      </p:sp>
      <p:sp>
        <p:nvSpPr>
          <p:cNvPr id="13" name="Text 6"/>
          <p:cNvSpPr txBox="1"/>
          <p:nvPr/>
        </p:nvSpPr>
        <p:spPr>
          <a:xfrm>
            <a:off x="6704775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Сияет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связано со светом и теплом. Оно делает весенний мир ярким, чистым и праздничным, словно всё вокруг улыбается солнцу.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природа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весенних перемен в стихотворении А. Н. Плещеева.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стихотворение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сразу создаёт светлое настроение: хочется улыбнуться и ждать тёплого дня. Весна приходит как приятная новость, поэтому чтение оставляет ощущение тихой радости и надежды.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нет тревоги и резких событий. Всё происходит мягко и плавно, как будто природа просыпается без спешки, а читатель вместе с ней успокаивается после зимней стужи.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Любопытство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будто приглашает посмотреть, что изменилось вокруг. Хочется заметить первые проталины, капель и ручьи, а потом проверить, какие ещё весенние знаки прячутся во дворе.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Ожидание чуда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Чудо в стихотворении не сказочное, а настоящее: снег тает, птицы поют, воздух теплеет. От этого кажется, что обычный мир вдруг становится особенно красивым и живым.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618023"/>
            <a:ext cx="8183700" cy="13266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Весенние звуки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016400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Капель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слышится капель: вода падает с крыш и звонко напоминает, что зима сдаёт свои позиции. Этот звук короткий, ясный и очень весенний, словно маленький привет солнца.
</a:t>
            </a:r>
            <a:endParaRPr lang="en-US" sz="836" dirty="0"/>
          </a:p>
        </p:txBody>
      </p:sp>
      <p:sp>
        <p:nvSpPr>
          <p:cNvPr id="11" name="Text 3"/>
          <p:cNvSpPr txBox="1"/>
          <p:nvPr/>
        </p:nvSpPr>
        <p:spPr>
          <a:xfrm>
            <a:off x="3916675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Журчание воды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появляются ручьи, и вода начинает бежать быстрее. Журчание создаёт ощущение движения, будто природа оживает на глазах и спешит поделиться своей радостью с каждым прохожим.
</a:t>
            </a:r>
            <a:endParaRPr lang="en-US" sz="762" dirty="0"/>
          </a:p>
        </p:txBody>
      </p:sp>
      <p:sp>
        <p:nvSpPr>
          <p:cNvPr id="12" name="Text 4"/>
          <p:cNvSpPr txBox="1"/>
          <p:nvPr/>
        </p:nvSpPr>
        <p:spPr>
          <a:xfrm>
            <a:off x="6816950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птиц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не бывает без птичьих голосов. Их песня делает картину особенно живой, а в стихотворении она звучит как знак возвращения тепла, света и долгожданной активности.
</a:t>
            </a:r>
            <a:endParaRPr lang="en-US" sz="871" dirty="0"/>
          </a:p>
        </p:txBody>
      </p:sp>
      <p:sp>
        <p:nvSpPr>
          <p:cNvPr id="13" name="Text 5"/>
          <p:cNvSpPr txBox="1"/>
          <p:nvPr/>
        </p:nvSpPr>
        <p:spPr>
          <a:xfrm>
            <a:off x="2378900" y="2399100"/>
            <a:ext cx="1785300" cy="10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Шорох ветра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ветер в весеннем тексте слышится иначе: он уже не холодный, а лёгкий и мягкий. Его шорох помогает почувствовать простор, свежесть и перемену в природе.
</a:t>
            </a:r>
            <a:endParaRPr lang="en-US" sz="85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 и ясный смысл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41800" y="1445881"/>
            <a:ext cx="3449700" cy="8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образы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Плещеев выбирает знакомые детям слова: снег, солнце, вода, птицы, трава. Благодаря этому стихотворение легко представить, будто всё происходит прямо за окном школы.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941800" y="2617523"/>
            <a:ext cx="34497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Ясная картина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нет запутанных событий и сложных объяснений. Каждая строка помогает увидеть один весенний знак, поэтому смысл быстро становится понятным даже младшему школьнику.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54575" y="1436598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Лёгкое 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 звучат ровно и мягко, без трудных оборотов. Ребёнку удобно читать стихотворение вслух, не спотыкаясь о длинные и непонятные выражения.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954575" y="2617514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пересказывать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слова знакомы, легко ответить на вопросы и пересказать содержание своими словами. Ребёнок может просто назвать, что происходит с природой, и этого будет достаточно.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DF37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27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важно заметить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41327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греет сильнее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лучи становятся заметнее, и от них снег тает быстрее. Мир вокруг будто просыпается и тянется к свету.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7000" y="28967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отступает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ещё виден, но уже чувствуется, что он не держится крепко. Природа начинает медленно менять свой зимний наряд.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314525" y="28878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ручьи и птицы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начинает бежать, а вместе с ней возвращаются звуки жизни. Пение птиц сообщает: весна уже совсем близко.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22692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становится светлее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этой цепочки всё выглядит радостнее и живее. Природа словно улыбается, показывая новое начало.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618023"/>
            <a:ext cx="8183700" cy="13266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с выражением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016400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Спокойное начало
</a:t>
            </a:r>
            <a:pPr algn="l" indent="0" marL="0">
              <a:lnSpc>
                <a:spcPct val="115000"/>
              </a:lnSpc>
              <a:buNone/>
            </a:pPr>
            <a:r>
              <a:rPr lang="en-US" sz="9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строки лучше читать мягко и неторопливо, чтобы передать уход зимы. Спокойный тон помогает услышать, как природа постепенно меняется и готовится к весне.
</a:t>
            </a:r>
            <a:endParaRPr lang="en-US" sz="850" dirty="0"/>
          </a:p>
        </p:txBody>
      </p:sp>
      <p:sp>
        <p:nvSpPr>
          <p:cNvPr id="11" name="Text 3"/>
          <p:cNvSpPr txBox="1"/>
          <p:nvPr/>
        </p:nvSpPr>
        <p:spPr>
          <a:xfrm>
            <a:off x="3916675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бодрые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появляются солнце, ручьи и птицы, голос можно сделать чуть ярче и живее. Так слушатели почувствуют радость пробуждения и увидят картину более отчётливо.
</a:t>
            </a:r>
            <a:endParaRPr lang="en-US" sz="871" dirty="0"/>
          </a:p>
        </p:txBody>
      </p:sp>
      <p:sp>
        <p:nvSpPr>
          <p:cNvPr id="12" name="Text 4"/>
          <p:cNvSpPr txBox="1"/>
          <p:nvPr/>
        </p:nvSpPr>
        <p:spPr>
          <a:xfrm>
            <a:off x="6816950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Паузы для образов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паузы помогают выделить важные слова и дать время представить снег, воду и небо. Тогда стихотворение звучит выразительно, а не просто как быстрый пересказ.
</a:t>
            </a:r>
            <a:endParaRPr lang="en-US" sz="871" dirty="0"/>
          </a:p>
        </p:txBody>
      </p:sp>
      <p:sp>
        <p:nvSpPr>
          <p:cNvPr id="13" name="Text 5"/>
          <p:cNvSpPr txBox="1"/>
          <p:nvPr/>
        </p:nvSpPr>
        <p:spPr>
          <a:xfrm>
            <a:off x="2378900" y="2399100"/>
            <a:ext cx="1785300" cy="10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Плавный ритм
</a:t>
            </a:r>
            <a:pPr algn="l" indent="0" marL="0">
              <a:lnSpc>
                <a:spcPct val="115000"/>
              </a:lnSpc>
              <a:buNone/>
            </a:pPr>
            <a:r>
              <a:rPr lang="en-US" sz="10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нужно ровно, почти как маленькую песенку. Такой ритм делает стихотворение приятным на слух и помогает передать его тёплое, светлое настроение.
</a:t>
            </a:r>
            <a:endParaRPr lang="en-US" sz="9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стихотворение любят дети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и понятно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не длинное, поэтому его не страшно читать и учить. Детям нравится, когда смысл ясен сразу, без сложных загадок и длинных объяснений.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10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описаны привычные признаки весны, которые можно увидеть каждый день: тающий снег, вода на дорожках, первые зелёные ростки. Это делает стихотворение близким и живым.
</a:t>
            </a:r>
            <a:endParaRPr lang="en-US" sz="999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 стихотворении звучат мягко, как весенняя песенка. От этого чтение не утомляет, а, наоборот, приносит хорошее настроение и лёгкую улыбку.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 замечать красоту
</a:t>
            </a:r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такого текста хочется смотреть вокруг внимательнее и искать маленькие чудеса во дворе, в парке и по дороге в школу. Это особенно нравится детям.
</a:t>
            </a:r>
            <a:endParaRPr lang="en-US" sz="104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наблюдениями в природе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41800" y="1445881"/>
            <a:ext cx="3449700" cy="8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тает на глазах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посмотреть во двор или в парк, легко заметить, что снег становится рыхлым и уходит. Стихотворение помогает узнать в этих изменениях начало настоящей весны.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941800" y="2617523"/>
            <a:ext cx="34497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лужи и ручьи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раньше лежал снег, теперь бегут ручейки и блестят лужи. Такие мелочи показывают, что земля уже просыпается после холодов.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54575" y="1436598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Меняется небо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небо кажется светлее и выше, а солнце — теплее и добрее. Поэт точно замечает эту перемену и делает её понятной каждому читателю.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954575" y="2617514"/>
            <a:ext cx="3449700" cy="8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Возвращаются птицы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птиц становится знаком, что природа оживает. Когда дети замечают эти звуки на прогулке, стихотворение сразу вспоминается и становится ещё ближе.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7306" y="1517333"/>
            <a:ext cx="218400" cy="1941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98881" y="1505200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98881" y="3397190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27306" y="3375350"/>
            <a:ext cx="218400" cy="2184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удобно для детского чтения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407337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написано простым языком, поэтому дети легко понимают каждую строку. Это делает чтение уверенным и помогает не терять смысл.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950900" y="1408675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Ясный текст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878913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нём есть привычные весенние признаки: солнце, снег, вода, птицы. Ребёнок легко узнаёт их в жизни и быстрее запоминает содержание.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430125" y="14182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картины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4878913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«Весна» удобно использовать на занятиях по литературному чтению. По нему легко задавать вопросы, обсуждать природу и учить выразительному чтению.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430125" y="32718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для урока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407337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стихотворения мягкий и напевный, поэтому оно хорошо звучит вслух. Его приятно читать на уроке, дома и даже по очереди с друзьями.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950900" y="32814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Красивое звучание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254"/>
            <a:ext cx="4071600" cy="22624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00575" y="977254"/>
            <a:ext cx="4071600" cy="226244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18525" y="3706575"/>
            <a:ext cx="40716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с яркого света, который осторожно касается ещё холодной земли. Снег не спорит — он медленно уступает место воде, блеску и первым зелёным пятнышкам. Картина получается тихой, но очень живой, как весенний двор после долгой зимы.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18525" y="3273625"/>
            <a:ext cx="40716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над растаявшим снегом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00575" y="3706575"/>
            <a:ext cx="40716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ветке уже слышно птичье пение, и от этого воздух кажется теплее. Небо светлеет, а ручьи бегут быстрее, словно спешат рассказать всем о весне. В таком пейзаже хочется остановиться и просто смотреть, как просыпается мир.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600575" y="3273625"/>
            <a:ext cx="40716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возвращают голос природе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поэт рисует весну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Весна приходит вместе с радостью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А. Н. Плещеева напоминает, что весна начинается с маленьких перемен: света, воды, птиц и тепла. Оно учит замечать красоту вокруг и радоваться новому дню.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2026-05-27T13:59:42Z</dcterms:created>
  <dcterms:modified xsi:type="dcterms:W3CDTF">2026-05-27T13:59:42Z</dcterms:modified>
</cp:coreProperties>
</file>