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тексты звучат как лирика: сильное чувство, музыкальная фраза и главный смысл в конце.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в прозе: лирика без рифмы
</a:t>
            </a:r>
            <a:endParaRPr lang="en-US" sz="447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писатели хотели говорить о чувствах и наблюдениях предельно сжато. В Европе заметную роль сыграл Шарль Бодлер, а в России жанр особенно связан с И. С. Тургеневым. Так возник ответ на потребность в «настроении», а не в событии.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появился этот жанр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очень короткий: это один небольшой фрагмент, где нет рифмы и нет деления на строфы. При этом сохраняются ритм, повторы и паузы, создающие ощущение «напева» даже без стихотворной строки.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обычно одно настроение или одна мысль: восхищение природой, грусть, память, любовь, одиночество, размышление о смысле жизни. Автор словно ведет разговор с читателем от первого чувства — быстро и точно.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несет особую мысль: он может быть выводом, поворотом настроения или обобщением. Благодаря образности, сравнениям и выразительным эпитетам текст запоминается как маленькое открытие.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стихотворения в прозе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595721"/>
            <a:ext cx="3962400" cy="24998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 прозе соединяет признаки двух родов речи: по форме близко к прозе, по звучанию — к поэзии.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занимает промежуточное положение: форма остается прозаической, а выразительность строится на интонации и поэтической образности.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определения жанра и общие характеристики родов литературы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проза: сходства и различия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вошло в него и почему он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 входят короткие тексты о родине, памяти, любви, природе, одиночестве и смерти. Тургенев укрепил жанр в русской литературе и сделал его узнаваемым, потому что каждое произведение работает как емкое эмоциональное высказывание.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как появился цикл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Сергеевич Тургенев создал цикл в 1870-е годы. Отдельным изданием он вышел в 1882 году — уже после смерти писателя. Это делает книгу своеобразным итогом его размышлений.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Тургенев и цикл «Стихотворения в прозе»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повторы одних слов и оборотов: они «держат» мысль и помогают услышать ритм. Важны также параллельные фразы — когда синтаксис повторяется, создавая плавное нарастание чувства.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автор ставит рядом противоположные состояния: свет — и тень, надежда — и горечь, тишина — и тревога. Резкие контрасты делают интонацию выразительной даже в небольшом объеме текста.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вопросительные и восклицательные предложения — как будто герой не просто сообщает, а размышляет вслух. Иногда короткие абзацы как паузы помогают сосредоточиться на главном.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 работают как «ударные точки»: маленькая примета природы или человеческого чувства сразу задает настроение. Поэтому без рифмы текст может звучать торжественно, грустно или задумчиво — за счет интонации и порядка слов.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прозаическое стихотворение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лирическую направленность жанра: личное чувство важнее сюжета, а размышление о жизни — важнее приключения.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доли приходятся на природу и внутренние переживания: жанр словно собирает человека вокруг переживаемого состояния.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тематического круга, традиционно выделяемого в школьном анализе цикла Тургенева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в стихотворениях в прозе Тургенева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74" y="16525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живой собеседник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отклик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этих текстах часто изображается как живое существо: она будто дышит и отвечает человеку. Герой слышит в ней сочувствие, потому что пейзаж связан с переживанием.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Зов и успокоение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небо, вечер могут «звать» или «успокаивать», помогая сменить внутреннее состояние. Пейзаж выступает не фоном, а участником разговора — короткими штрихами.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предупреждение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природа тревожит: ветер, тишина или темнеющее небо подсказывают напряжение. Так автор подводит к мысли, что чувства человека часто «отзываются» на мир вокруг.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птицы, теплый закат возвращают ощущение ясности. Детали природы помогают передать радость в нескольких строках и сделать финальное чувство отчетливым.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жанре часто появляются образы солнца, звезд, дороги, ночи, тишины, моря, цветов, птиц и света. Эти детали быстро создают настроение и помогают почувствовать мысль без длинного объяснения.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образы подходят для лирической миниатюры: они работают как «ключи», открывающие внутреннее состояние. Поэтому текст кажется завершенным уже после нескольких предложений, особенно в конце.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делают текст лирическим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стихотворение в прозе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Композиционная схема: впечатление → образ → контраст/деталь → финальная мысль.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числу самых узнаваемых стихотворений в прозе относят «Русский язык», «Щи», «Маша», «Собака», «Порог», «Воробей» и «Старуха». В них бытовая ситуация становится поводом для глубокого размышления.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тексты цикла Тургенева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запоминаются не сюжетом, а точными штрихами и «живым» настроением: читатель успевает почувствовать и тревогу, и нежность, и задумчивую тишину. Финал часто звучит обобщающе.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делает чтение особенно выразительным: каждая строка работает как акцент. Поэтому даже после одного прочтения остается ощущение смысла, который шире описанного эпизода.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жанр не опирается на рифму, он «собирает» звучание из образов и интонации: в миниатюре важны точность слова и повторяющиеся ходы мысли.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доминирование метафор, олицетворения и повторов: они создают лирический ритм и делают чувство узнаваемым без развернутого сюжета.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стилистическим наблюдениям на материале цикла И. С. Тургенева «Стихотворения в прозе», без статистического подсчета. 2026-05-15.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выразительности встречаются чаще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этот жанр показывает: поэтичность можно выразить по-разному. Достаточно сильного впечатления, ясной мысли и выразительных средств — в нескольких строках.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учит различать короткую прозу и лирическую миниатюру: в первой чаще важен факт, а во второй — чувство и вывод, который появляется в конце текста.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в прозе помогают развивать «слух» к языку: ученик замечает, как ритм и порядок слов создают настроение даже без рифмы и строф.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тренируют внимание к образам и повторам: по ним легче понять, что автор хочет сказать между строк, и почему одна деталь оказывается решающей.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жанр важен для школьника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886317"/>
            <a:ext cx="4094100" cy="17761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стихотворение в прозе, полезно идти по трем «этажам смысла» сразу: от словесных деталей — к звучанию и настроению — и только затем к главной мысли.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понимание возникает, когда читатель не останавливается на картинке и замечает звучание, а затем связывает его с обобщающим выводом финала.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учебного анализа лирического текста (обобщение приемов школьного литературоведения).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чтения текста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 прозе «Русский язык» передает любовь к родной речи и уверенность в ее силе. Важны краткость и торжественная интонация, благодаря которым слова звучат как обращение к читателю.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особенно известно формулировкой о «великом, могучем, правдивом и свободном» языке. Такой финал превращает размышление о речи в гражданское чувство и личную ответственность.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«Русский язык» как пример гражданской лирики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прозаическая миниатюра обычно строится вокруг события, наблюдения или небольшой сценки и стремится передать факт. Лирическое напряжение может быть слабее или растворяться в описании.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 прозе отличается художественной задачей: здесь важны чувство, ритм, образность и способность текста сделать общий вывод. Объем значения почти не имеет — решает «плотность смысла».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Отличительный признак — обобщающая мысль в конце и точная работа языковых средств. Автор как будто подводит читателя к откровению: несколько строк раскрывают то, что в обычной прозе не станет итогом.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стихотворение в прозе от обычной миниатюры
</a:t>
            </a:r>
            <a:endParaRPr lang="en-US" sz="213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сохранял «живой интерес» после Тургенева: менялись подходы к чтению и объяснению текста, но сама идея лирической миниатюры без рифмы оставалась востребованной.
</a:t>
            </a:r>
            <a:endParaRPr lang="en-US" sz="1045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непрерывность традиции: от первых влияний и работ Тургенева интерес переключается на учебное восприятие и дальнейшее изучение в науке о литературе.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этапам литературной традиции и учебного чтения (качественная временная шкала), без количественных подсчетов. 2026-05-15.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жанра в русской литературе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анализа стихотворения в прозе на уроке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увидеть, как короткий текст создаёт лирическое впечатление.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тексты жанра узнаются по краткости и эмоциональной точности: автор выбирает только те детали, которые сразу включают чувство и не распыляют внимание читателя.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выразительное звучание. Повторы, интонационные «удары» и образы создают ритм миниатюры, поэтому текст читается как высказывание с внутренним напряжением.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Глубокий смысл проявляется не через длинные рассуждения, а через короткий вывод. В нескольких строках соединяются личное переживание и понимание жизни человека.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такие произведения оставляют след после одного чтения: они создают ощущение открытия, которое помогает думать дальше — о природе, памяти, любви или одиночестве.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лучшие стихотворения в прозе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в прозе соединяют черты прозы и поэзии: свободную форму, отсутствие рифмы и лирическую выразительность. Для школьника это путь к внимательному чтению: настроение, образ, ритм и скрытая мысль становятся видимыми даже в коротком тексте. Тургенев закрепил жанр и показал, что небольшое произведение может говорить о природе, родине, любви и смысле жизни точно и красиво.
</a:t>
            </a:r>
            <a:endParaRPr lang="en-US" sz="154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в прозе: почему они запоминаются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2026-05-15T05:56:14Z</dcterms:created>
  <dcterms:modified xsi:type="dcterms:W3CDTF">2026-05-15T05:56:14Z</dcterms:modified>
</cp:coreProperties>
</file>