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в истории русской литературы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октября 1811 года в Царском Селе открылся лицей, где начался литературный путь Пушкина.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создали по инициативе императора Александра I, чтобы готовить образованных молодых людей. Там ценили словесность, историю, иностранные языки и нравственное воспитание. Лицейский период стал временем становления Пушкина и вошёл в культурную память XIX века.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Царскосельский лицей важен для урока литературы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Лицея и первый набор воспитанников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первый набор Лицея приняли 30 воспитанников, большинство из которых были в возрасте примерно 10–12 лет. Начинать учёбу так рано было непросто, но именно так формировался общий «лицейский дом».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стартовала в 1811 году, а первый выпуск состоялся в 1817 году. За эти годы воспитанники проходили обучение как единое сообщество, а не как случайные группы по предметам.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был закрытым учебным миром: дети жили и учились вместе шесть лет. Такая система усиливала дисциплину и помогала дружбе крепнуть в повседневной жизни.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5" y="1892362"/>
            <a:ext cx="5491500" cy="20593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9646" y="1892362"/>
            <a:ext cx="5491500" cy="205931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7775" y="362725"/>
            <a:ext cx="112434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Здание Лицея в Царском Селе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8" name="Text 2"/>
          <p:cNvSpPr txBox="1"/>
          <p:nvPr/>
        </p:nvSpPr>
        <p:spPr>
          <a:xfrm>
            <a:off x="502735" y="4162561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Екатерининский дворец как «рамка» для учебы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располагался в здании Екатерининского дворца в Царском Селе. Это сочетало торжественную дворцовую среду с учебным распорядком. В таких помещениях особенно ощущалось, что здесь готовят будущих служителей государства.
</a:t>
            </a:r>
            <a:endParaRPr lang="en-US" sz="1746" dirty="0"/>
          </a:p>
        </p:txBody>
      </p:sp>
      <p:sp>
        <p:nvSpPr>
          <p:cNvPr id="9" name="Text 3"/>
          <p:cNvSpPr txBox="1"/>
          <p:nvPr/>
        </p:nvSpPr>
        <p:spPr>
          <a:xfrm>
            <a:off x="6254606" y="4162586"/>
            <a:ext cx="51816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классов, библиотека и комнаты наставников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13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Лицея выделяли классы, спальни, библиотеку, залы для занятий и комнаты наставников. Дворцовая обстановка помогала создать атмосферу уединения и сосредоточенности. Учащиеся учились в мире, где всё было устроено для обучения и самоконтроля.
</a:t>
            </a:r>
            <a:endParaRPr lang="en-US" sz="174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7445"/>
            <a:ext cx="7101300" cy="17231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учили лицеистов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Лицея сочетали гуманитарную подготовку и точные дисциплины, чтобы выпускник мог служить государству и мыслить широко.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баланс: гуманитарные предметы формировали речь и понимание мира, а точные дисциплины развивали умение рассуждать.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 историческая литература о Царскосельском лицее.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строился так, чтобы учебная работа шла почти постоянно: между уроками оставляли время на чтение, прогулки и восстановление сил.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Строгая повторяемость распорядка помогала лицеистам учиться собранно, без «разброса», а также формировала привычку к ответственности.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распорядка дня по учебной и исторической литературе о Лицее.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 устроен день лицеиста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была шире, чем отметки в журнале: воспитать благородного человека. Лицеиста учили отвечать за поступки и понимать, что репутация строится каждый день.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Преподаватели требовали аккуратности и честности, а также серьёзного отношения к каждому уроку. Важно было не только знать материал, но и уважительно относиться к учёбе как к делу.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Лицее ценили товарищество и скромность: младшие учились уважать старших, а привычка к самоконтролю помогала держать слово. Так формировались нормы поведения в коллективе.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Наставники и правила воспитания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лицеиста от поступления до выпуска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взросления и обучения лицеиста (по описанию учебного пути в историко-литературных материалах).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в Лицее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стихов среди товарищей
</a:t>
            </a:r>
            <a:pPr algn="l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 учился в Лицее с 1811 по 1817 год. Именно там он начал писать стихи и находил отклик среди товарищей. Удивление от собственных первых строк часто приходит именно в атмосфере дружеского круга.
</a:t>
            </a:r>
            <a:endParaRPr lang="en-US" sz="1455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8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друзья и ранняя литературная слава
</a:t>
            </a:r>
            <a:pPr algn="l" indent="0" marL="0">
              <a:lnSpc>
                <a:spcPct val="100000"/>
              </a:lnSpc>
              <a:buNone/>
            </a:pPr>
            <a:r>
              <a:rPr lang="en-US" sz="93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познакомил Пушкина с друзьями, которые остались важными для него на всю жизнь. В этот период он получил известность среди товарищей и почувствовал уверенность в своём таланте. Лицейский опыт стал первым шагом его большого литературного пути.
</a:t>
            </a:r>
            <a:endParaRPr lang="en-US" sz="143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известных товарищей Пушкина называют Ивана Пущина, Антона Дельвига, Вильгельма Кюхельбекера, Матвея Корфа и Фёдора Матюшкина.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объединяли общая учеба и воспоминания о лицеистской жизни, где каждый день был связан с учёбой и совместными занятиями. Эта близость не исчезала сразу после выпуска.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сохранялась и продолжалась после завершения учёбы: товарищи поддерживали друг друга в разные периоды жизни. Так возникал образ лицейского братства как настоящей опоры.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Лицее стала важной темой в воспоминаниях и стихах о юности. Через разговоры и тексты друзья возвращались к своим ранним годам и общим чувствам.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Лицейское братство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ориентировал выпускников на служение обществу: после окончания они могли выбирать разные поприща, сохраняя общую «лицейскую» планку ответственности.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карьерные треки показывают универсальность подготовки: знания и воспитание характера помогали решать задачи и в культуре, и в управлении, и в службе.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7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сведения о Царскосельском лицее; значения в диаграмме отражают наличие направлений, а не частоту.
</a:t>
            </a:r>
            <a:endParaRPr lang="en-US" sz="807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 стали выпускники Лицея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3011005"/>
            <a:ext cx="6463500" cy="19675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вехи жизненного цикла Царскосельского лицея показывают, как менялось его место и статус в XIX веке.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заведение просуществовало недолго, но успело оставить устойчивый культурный след благодаря выпускникам и традиции 19 октября.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сведения о Царскосельском лицее.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даты истории Лицея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35" y="2511713"/>
            <a:ext cx="424462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933" y="2553383"/>
            <a:ext cx="502200" cy="4017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016" y="4753825"/>
            <a:ext cx="485100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37907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открытия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93425" y="322323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октября вспоминали само открытие Лицея, первые дни совместной учебы и атмосферу начала пути. Этот день помогал чувствовать связь поколений, даже если люди жили в разное время.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017525" y="26003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товарищах и учителях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6331900" y="3223231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говорили о наставниках и товарищах: кто чему учил, как помогал преодолевать трудности, как поддерживал в общих занятиях. Так сохранялась благодарность людям рядом.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379075" y="4842475"/>
            <a:ext cx="4213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традиция
</a:t>
            </a:r>
            <a:endParaRPr lang="en-US" sz="1800" dirty="0"/>
          </a:p>
        </p:txBody>
      </p:sp>
      <p:sp>
        <p:nvSpPr>
          <p:cNvPr id="12" name="Text 5"/>
          <p:cNvSpPr txBox="1"/>
          <p:nvPr/>
        </p:nvSpPr>
        <p:spPr>
          <a:xfrm>
            <a:off x="693425" y="5469792"/>
            <a:ext cx="48996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19 октября вошла в русскую литературу во многом благодаря пушкинским строкам о лицейской дружбе. Через поэзию память стала не личной, а частью культурной истории.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4" name="Text 7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октября — как помнят лицеисты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в литературной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в воспоминаниях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часто появляется в воспоминаниях современников Пушкина и в текстах, связанных с его биографией. В этих рассказах Лицей запоминается как особое «время рядом с друзьями» и первые литературные успехи.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взросления таланта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литературной памяти Лицей соединяет темы юности, дружбы и верности товарищам. Поэтому он стал символом начала большого таланта: духовное взросление здесь изображают как путь к ответственности за слово.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соединял дворцовую среду и учебную строгость, поэтому ученики чувствовали: знания важны, но еще важнее — поступки и отношение к делу.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признака работают вместе: отбор дает «старт», программы расширяют кругозор, а правила формируют самостоятельность и ответственность.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5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материалы о Царскосельском лицее; значения в диаграмме отражают значимость направлений, а не измерения.
</a:t>
            </a:r>
            <a:endParaRPr lang="en-US" sz="759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Лицей считают особенным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1699" y="2023167"/>
            <a:ext cx="428700" cy="381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сохранилось до наших дней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Музей-лицей в Царском Селе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Царском Селе работает мемориальный музей-лицей. Там представлены пространства, связанные с жизнью воспитанников, чтобы посетители могли представить учебный быт и атмосферу старого времени.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Комнаты и учебные помещения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Сохраняют комнаты воспитанников и учебные помещения, где проходили занятия. Это помогает увидеть, как выглядела школьная повседневность, а не только читать о ней в книгах.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предметы и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экспозиции есть предметы быта и материалы, связанные с историей Лицея. Благодаря им посетители понимают, чем жили ученики: из чего учились, что носили, чем пользовались ежедневно.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выпускника после Лицея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логика: учеба → служба и деятельность → вклад и признание.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возник в период реформ Александра I, когда образование и государственная служба ценились особенно высоко. Лицей отвечал общему стремлению готовить людей для дела.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Лицея помогает понять идеалы начала XIX века: культура мысли, уважение к учёбе и ответственность за общественную роль. Поэтому Лицей стал заметной частью своего времени.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заведение соединяло знания, нравственные ориентиры и практическую пользу для страны. Такой подход делал обучение не только полезным, но и воспитательным, формируя будущего гражданина.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и эпоха Александра I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134057"/>
            <a:ext cx="7101300" cy="258988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Царскосельского лицея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Лицея связывали учёбу с жизнью: помогали выпускникам сохранять достоинство, помнить дружбу и действовать на пользу стране.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ценностей показывает: Лицей воспитывал не только знания, но и характер, чтобы ученик превращался в ответственного гражданина.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Историко-литературные материалы о Царскосельском лицее.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наследие Лицея живёт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стал школой талантов и дружбы, где формировалось чувство долга. Его история напоминает: хорошая учёба влияет на знания, характер и память целой страны.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2026-05-15T05:22:48Z</dcterms:created>
  <dcterms:modified xsi:type="dcterms:W3CDTF">2026-05-15T05:22:48Z</dcterms:modified>
</cp:coreProperties>
</file>