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«Уроки французского»: история о доброте, гордости и взрослении
</a:t>
            </a:r>
            <a:endParaRPr lang="en-US" sz="3902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один мальчик учится выживать, пока учительница помогает ему делом и поддержкой.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Распутин и время создания повести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«Уроки французского» написана Валентином Григорьевичем Распутиным в 1973 году. Автор опирался на воспоминания о собственном детстве в послевоенной Сибири. В 1940-е годы многие семьи жили бедно, а детям приходилось взрослеть рано.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живет главный герой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Одиннадцатилетний мальчик уезжает из деревни в районный центр, чтобы учиться дальше — в пятом классе. Он живет вдали от семьи и постоянно чувствует одиночество.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боль — голод: еды почти не бывает, а мать старается помогать продуктами изо всех сил, но этого недостаточно. Из-за нужды тяжелой становится и обычная школьная рутина.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превращается для героя в единственный путь выбраться из бедности. Он держится упрямо и верит, что знания помогут изменить судьбу, а неудачи только закаляют.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герой: характер и внешний вид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показан худым и измотанным, но упорным. Он наблюдательный и стеснительный: старается не привлекать к себе внимание и держится достойно, даже когда ему тяжело.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мальчика и его внутреннее состояние
</a:t>
            </a:r>
            <a:endParaRPr lang="en-US" sz="1426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особенно хорошо дается математика, а французский язык сначала кажется чужим и трудным. Важны бытовые детали: усталое лицо, простая одежда, холодная комната, тетради и учебники рядом.
</a:t>
            </a:r>
            <a:endParaRPr lang="en-US" sz="155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интересы и трудности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037000"/>
            <a:ext cx="4048200" cy="16549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повести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В. Г. Распутина «Уроки французского».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выстраивают выбор между равнодушием и человечностью — каждый действует по-своему, но смысл всегда возвращается к доброте.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одни выбирают порядок и безразличие, Лидия Михайловна выбирает поддержку ребенка — уважая его гордость.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конфликта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районном центре мальчик сталкивается с бедностью и чужой средой. Он живет без семьи, скучает по дому и не может справиться с одиночеством.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голод подталкивает его искать выход: он начинает играть в пристенок на деньги, чтобы купить молоко. Победы кажутся шансом, а каждое утро — проверкой сил.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проявляются подозрение и риск: другие мальчишки замечают, что успехи героя не случайны. Их отношение быстро меняется, а шанс на молоко превращается в угрозу.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Проигрыш выбивает его из равновесия: остается ни с едой, ни с деньгами. Школьные будни становятся испытанием, где каждый шаг может лишить последней опоры.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повести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сюжета по основным эпизодам произведения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Лидия Михайловна как нравственный центр повести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Лидия Михайловна видит противоречие: внешне мальчик держится спокойно, но живет в тяжелых условиях. Она не спешит с обвинениями и прислушивается к тому, что он не говорит напрямую.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с учеником построены мягко: учительница старается не унизить жалостью. Ей важно помочь так, чтобы мальчик сохранил уважение к себе и не почувствовал себя «просителем».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ее поступках соединяются доброта, терпение и смелость. Именно она становится человеком, который поддерживает героя в самый сложный период — когда прежние правила перестают работать.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идет на риск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толчок — физическая нужда. Остальные причины поддерживают общий вывод: риск рожден заботой о выживании и учебе, а не азартом.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повести В. Г. Распутина «Уроки французского». Значения — условные (относительная важность, не статистика).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идет не о развлечении: игра становится способом достать еду и удержаться на плаву, когда других вариантов почти нет.
</a:t>
            </a:r>
            <a:endParaRPr lang="en-US" sz="155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 пристенок в повести показана не как веселая забава, а как ситуация опасности и унижения. Мальчик вынужден искать любой выход из голода, даже через риск.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эта деталь помогает понять характер героя: он умеет считать, быстро запоминает правила и старается не сдаваться после неудач. Так видно его упорство.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проявляется трудный выбор бедного времени: внешне это школьная история, но внутри — вопрос выживания и человеческого достоинства. Поэтому она становится символом перелома.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деньги как важная деталь сюжета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 послевоенные годы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где холод чувствуется даже во время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школа показана строгой и бедной: деревянные парты, тетради, холодные стены. Учиться приходится в скромной обстановке, где каждый учебный день ощущается важным событием. Хрупкий порядок держится на дисциплине и внимании детей.
</a:t>
            </a:r>
            <a:endParaRPr lang="en-US" sz="1419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как «чужой» предмет и новая точка опоры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язык поначалу кажется герою далеким от жизни, тяжелым и непонятным. Но именно на уроках проявляется другое отношение к учебе — уважительное и человеческое. Постепенно занятия становятся связующим мостом между мальчиком и Лидией Михайловной.
</a:t>
            </a:r>
            <a:endParaRPr lang="en-US" sz="1375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3611" y="1230400"/>
            <a:ext cx="2211429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смысл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соединяет трудности послевоенного детства с настоящей добротой: помощь оказывается не громкой, а продуманной и уважительной.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В. Г. Распутина «Уроки французского».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событий раскрывается через то, как меняются чувства героя и как доброта проявляется в поступках взрослых.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доброты без громких слов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Лидия Михайловна помогает не на виду, потому что понимает: мальчик гордый и остро переживает любые намеки на жалость. Она выбирает тайный путь, чтобы не сломать его самооценку.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доброта проявляется в заботе о конкретной проблеме ученика — учебе и выживании. Учительница действует тактично, без давления, чтобы помощь не превратилась для ребенка в стыд.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того чтобы «пожалеть» как слабого, она относится к мальчику как к личности. Это уважение помогает герою почувствовать, что его труд и достоинство видят.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человечность требует смелости и терпения. Лидия Михайловна берет ответственность на себя, даже понимая, что ее поступок может вызвать осуждение со стороны взрослых правил.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добро действует без унижения, оно становится сильнее правил. В результате герой учится видеть в людях поддержку и сам обретает внутреннюю опору.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повести В. Г. Распутина «Уроки французского» (распределение — авторское обобщение смысловых акцентов).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заметное противопоставление в сюжете — формальная правильность и живое человеческое участие: именно оно запускает нравственное взросление героя.
</a:t>
            </a:r>
            <a:endParaRPr lang="en-US" sz="131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правил и человечности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Директор школы осуждает поступок Лидии Михайловны, потому что видит нарушение установленных правил. Для него важнее порядок, чем то, почему учительница пошла на этот риск.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подчеркивает: строгость сама по себе не равна справедливости. Бывают ситуации, где формальное правило мешает увидеть реальную боль ребенка и помочь вовремя.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Лидия Михайловна выбирает поддержку ученика, понимая, что может пострадать лично. Именно это делает ее поступок разговором о совести и ответственности взрослых.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послевоенная атмосфера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повести происходит в суровой послевоенной Сибири: в тексте много деталей бедной жизни — холод, скудная еда, простая одежда и тесное жилье. Дети рано учатся самостоятельности и экономии, потому что помочь может не каждый взрослый.
</a:t>
            </a:r>
            <a:endParaRPr lang="en-US" sz="157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истории — деревня и районный центр 1940-х годов, где люди много трудятся и живут по необходимости. Для изображения подходят деревянные дома, зимняя улица и будничная школьная жизнь, в которой каждый день требует терпения.
</a:t>
            </a:r>
            <a:endParaRPr lang="en-US" sz="1568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58413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98013"/>
            <a:ext cx="891000" cy="7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98013"/>
            <a:ext cx="891000" cy="71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и язык, которые делают рассказ живым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предметы как «опора реальности»
</a:t>
            </a:r>
            <a:pPr algn="ct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молоке и картошке звучат просто, но именно они помогают почувствовать послевоенную нехватку. Деталь делает историю конкретной: герой переживает не абстрактные трудности, а голод здесь и сейчас.
</a:t>
            </a:r>
            <a:endParaRPr lang="en-US" sz="1195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Посылка и рубль — следы надежды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Упоминания о посылке и рубле показывают, как небольшие возможности превращаются в спасение. Через такие мелочи читатель видит, что у взрослой помощи и школьных правил есть цена и последствия.
</a:t>
            </a:r>
            <a:endParaRPr lang="en-US" sz="1271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тетрадь как центр внимания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Сюжету помогают школьные предметы: школа, тетрадь, уроки. Учеба здесь не декорация, а путь к изменению жизни, поэтому переживания вокруг занятий становятся частью взросления героя.
</a:t>
            </a:r>
            <a:endParaRPr lang="en-US" sz="1332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как новый взгляд на мир
</a:t>
            </a:r>
            <a:pPr algn="ctr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язык в тексте сначала чужой и трудный. Но через него появляется шанс на человеческий контакт, уважение и поддержку, поэтому язык становится не только предметом, но и уроком характера.
</a:t>
            </a:r>
            <a:endParaRPr lang="en-US" sz="1283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герое к финалу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помощь оказывается с тактом, ребенок начинает взрослеть: учится ценить людей, различать честность и поддерживать достоинство собственными поступками.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динамики образа героя по повести В. Г. Распутина «Уроки французского» (приблизительная смысловая шкала).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истории у героя снижается тревога и уменьшается зависимость от случайных обстоятельств, а внутренняя опора растет — через понимание доброты и уважение к учителю.
</a:t>
            </a:r>
            <a:endParaRPr lang="en-US" sz="1371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1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главный «урок» в повести — это опыт доброты, уважения и благодарности, который герой получает через судьбоносные события.
</a:t>
            </a:r>
            <a:pPr algn="ctr" indent="0" marL="0">
              <a:lnSpc>
                <a:spcPct val="100000"/>
              </a:lnSpc>
              <a:buNone/>
            </a:pPr>
            <a:r>
              <a:rPr lang="en-US" sz="21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повести В. Г. Распутина «Уроки французского» (смысл названия).
</a:t>
            </a:r>
            <a:endParaRPr lang="en-US" sz="321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«Уроки французского» работает в двух смыслах: это и учебный предмет, и нравственное воспитание. Главный результат — опыт доброты, который остается с человеком надолго.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повесть важно читать в школе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«Уроки французского» учит: настоящая помощь требует такта, смелости и уважения к человеку. Герой проходит голод и одиночество, а встреча с Лидией Михайловной возвращает веру в людей, оставляя память о добром поступке надолго.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2026-05-15T04:10:29Z</dcterms:created>
  <dcterms:modified xsi:type="dcterms:W3CDTF">2026-05-15T04:10:29Z</dcterms:modified>
</cp:coreProperties>
</file>