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действие прямо сейчас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время, которое показывает действие в этот самый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английский говорит «сейчас»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помогает описывать то, что происходит прямо сейчас: в разговоре, на картинке, в классе или дома. Это время легко понять, потому что действие можно увидеть глазами — и почти услышать!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предложение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местоимение
</a:t>
            </a:r>
            <a:pPr algn="l" indent="0" marL="0">
              <a:lnSpc>
                <a:spcPct val="115000"/>
              </a:lnSpc>
              <a:buNone/>
            </a:pPr>
            <a:r>
              <a:rPr lang="en-US" sz="5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определяем, кто выполняет действие: I, he, she, it, we, you или they. От этого зависит, какой вспомогательный глагол нужно поставить перед основным.
</a:t>
            </a:r>
            <a:endParaRPr lang="en-US" sz="1133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am, is, are
</a:t>
            </a:r>
            <a:pPr algn="l" indent="0" marL="0">
              <a:lnSpc>
                <a:spcPct val="115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I используем am, для he, she, it — is, а для we, you, they — are. Это маленькая, но очень важная часть всей конструкции.
</a:t>
            </a:r>
            <a:endParaRPr lang="en-US" sz="1187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глагол с -ing
</a:t>
            </a:r>
            <a:pPr algn="l" indent="0" marL="0">
              <a:lnSpc>
                <a:spcPct val="115000"/>
              </a:lnSpc>
              <a:buNone/>
            </a:pPr>
            <a:r>
              <a:rPr lang="en-US" sz="5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am, is или are ставим смысловой глагол с окончанием -ing: drawing, sleeping, listening. Именно это окончание показывает, что действие длится сейчас.
</a:t>
            </a:r>
            <a:endParaRPr lang="en-US" sz="1103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необходимости меняем форму
</a:t>
            </a:r>
            <a:pPr algn="l" indent="0" marL="0">
              <a:lnSpc>
                <a:spcPct val="115000"/>
              </a:lnSpc>
              <a:buNone/>
            </a:pPr>
            <a:r>
              <a:rPr lang="en-US" sz="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отрицание, добавляем not после am, is или are. Если задаём вопрос, начинаем с am, is или are. Схема остаётся понятной и очень удобной.
</a:t>
            </a:r>
            <a:endParaRPr lang="en-US" sz="116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Утвердительные предложения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действии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утвердительном предложении мы просто сообщаем, что кто-то что-то делает в данный момент. Например: The boy is reading. Звучит как маленькая живая сценка.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простые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первых упражнений удобно брать знакомые слова: read, play, write, dance, cook, sing. Чем проще глагол, тем легче собрать предложение без лишних хлопот.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связать с картинкой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отлично подходят к рисункам, фотографиям и мини-сценкам. Если кто-то рисует, поёт или танцует, Present Continuous подходит почти без раздумий.
</a:t>
            </a:r>
            <a:endParaRPr lang="en-US" sz="118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not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показать, что действие не происходит, после am, is или are ставим not. Получаются формы am not, is not, are not — простые и понятные.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not словно говорит: «Сейчас этого нет». Например: She is not running. Действие не происходит в данный момент, хотя потом всё может измениться.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тренировки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am not sleeping. They are not watching TV. Такие предложения помогают заметить разницу между действием, которое идёт сейчас, и тем, которое не идёт.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 Present Continuous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79178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с am, is, are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сначала ставим am, is или are, а потом уже подлежащее и глагол с -ing. Так английский сразу показывает, что это вопрос.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78250" y="148435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 I doing it right? Is he playing football? Такие вопросы часто звучат, когда действие уже видно, и нужно только уточнить, что именно происходит.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670078" y="1484400"/>
            <a:ext cx="20691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задавать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 видите движение на картинке или в классе, попробуйте спросить: Are they learning English? Вопросы в этом времени звучат живо и очень по-деловому.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Собираем Present Continuous шаг за шагом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быстро построить утверждение, отрицание или вопрос.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733" y="1303509"/>
            <a:ext cx="433913" cy="49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1733" y="2179071"/>
            <a:ext cx="433913" cy="49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1733" y="3054634"/>
            <a:ext cx="433913" cy="495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1733" y="3932084"/>
            <a:ext cx="433913" cy="495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времени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1178175" y="1303500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почти всегда подсказывает Present Continuous. Если что-то происходит сейчас, слово now помогает быстро выбрать нужное время и не перепутать его с обычным описанием.
</a:t>
            </a:r>
            <a:endParaRPr lang="en-US" sz="798" dirty="0"/>
          </a:p>
        </p:txBody>
      </p:sp>
      <p:sp>
        <p:nvSpPr>
          <p:cNvPr id="14" name="Text 3"/>
          <p:cNvSpPr txBox="1"/>
          <p:nvPr/>
        </p:nvSpPr>
        <p:spPr>
          <a:xfrm>
            <a:off x="1178175" y="2179063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right now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right now звучит как «прямо в эту секунду». Оно особенно полезно в коротких разговорах, когда нужно сразу показать, что действие идёт в настоящий момент.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1178175" y="305462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look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look часто будто говорит: «Посмотри, это происходит прямо сейчас!». После него легко заметить движение на картинке, в классе или в маленькой сценке.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1178175" y="3932075"/>
            <a:ext cx="3800700" cy="4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listen помогает обратить внимание на действие, которое можно услышать. Если кто-то поёт, лает или стучит, Present Continuous подходит почти без сомнений.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5400" y="1150787"/>
            <a:ext cx="3246000" cy="1388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9600" y="1150810"/>
            <a:ext cx="3238500" cy="1388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картинке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38800" y="2812946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Урок, который ожил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дети не просто сидят тихо, а заняты делом. Один ученик читает вслух, двое рисуют, а учитель пишет на доске. На такой картинке легко сказать: The children are drawing. The teacher is writing.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29300" y="2812934"/>
            <a:ext cx="28791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сцена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мама готовит ужин, а рядом мальчик помогает ей и с интересом смотрит в кастрюлю. В другом углу кот, конечно, тоже занят делом — он прыгает за мячиком. Для этой сцены подходят короткие подписи с is и are.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959" y="1418200"/>
            <a:ext cx="939488" cy="107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5597" y="1418200"/>
            <a:ext cx="939488" cy="107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02235" y="1418200"/>
            <a:ext cx="939488" cy="107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98873" y="1418200"/>
            <a:ext cx="939488" cy="1073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95511" y="1418200"/>
            <a:ext cx="939488" cy="1073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для первых примеров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295446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play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легко показать движением или картинкой. Можно сказать: The children are playing. Простое действие, знакомое каждому ребёнку, помогает быстро запомнить форму с -ing.
</a:t>
            </a:r>
            <a:endParaRPr lang="en-US" sz="965" dirty="0"/>
          </a:p>
        </p:txBody>
      </p:sp>
      <p:sp>
        <p:nvSpPr>
          <p:cNvPr id="17" name="Text 3"/>
          <p:cNvSpPr txBox="1"/>
          <p:nvPr/>
        </p:nvSpPr>
        <p:spPr>
          <a:xfrm>
            <a:off x="2092084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read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read часто используют для первых примеров. Он хорошо подходит к картинке с книгой: She is reading. Такое предложение сразу выглядит понятным и спокойным.
</a:t>
            </a:r>
            <a:endParaRPr lang="en-US" sz="965" dirty="0"/>
          </a:p>
        </p:txBody>
      </p:sp>
      <p:sp>
        <p:nvSpPr>
          <p:cNvPr id="18" name="Text 4"/>
          <p:cNvSpPr txBox="1"/>
          <p:nvPr/>
        </p:nvSpPr>
        <p:spPr>
          <a:xfrm>
            <a:off x="3888722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Run помогает показать движение и энергию. На картинке это может быть мальчик в парке: He is running. Глагол запоминается быстро, потому что действие очень заметное.
</a:t>
            </a:r>
            <a:endParaRPr lang="en-US" sz="965" dirty="0"/>
          </a:p>
        </p:txBody>
      </p:sp>
      <p:sp>
        <p:nvSpPr>
          <p:cNvPr id="19" name="Text 5"/>
          <p:cNvSpPr txBox="1"/>
          <p:nvPr/>
        </p:nvSpPr>
        <p:spPr>
          <a:xfrm>
            <a:off x="5685360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write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write удобно для урока, тетради и школьной сцены. Пример: I am writing. Это короткое предложение помогает увидеть, как Present Continuous работает в обычной жизни.
</a:t>
            </a:r>
            <a:endParaRPr lang="en-US" sz="965" dirty="0"/>
          </a:p>
        </p:txBody>
      </p:sp>
      <p:sp>
        <p:nvSpPr>
          <p:cNvPr id="20" name="Text 6"/>
          <p:cNvSpPr txBox="1"/>
          <p:nvPr/>
        </p:nvSpPr>
        <p:spPr>
          <a:xfrm>
            <a:off x="7481998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Talk подходит для ситуаций, где люди беседуют или отвечают друг другу. Например: They are talking. Такой глагол легко представить, а значит, и запомнить его проще.
</a:t>
            </a:r>
            <a:endParaRPr lang="en-US" sz="9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-ing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-ing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-ing добавляют к глаголу, когда действие происходит сейчас и ещё продолжается. Оно помогает сразу увидеть, что речь идёт не о привычке, а о живом процессе.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меняются очень просто: play — playing, read — reading, run — running. Такие формы легко запомнить, если проговаривать их вместе с действием или картинкой.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буква удваивается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последняя буква в слове удваивается: sit — sitting, swim — swimming. Это небольшая особенность, но она встречается достаточно часто и помогает писать форму правильно.
</a:t>
            </a:r>
            <a:endParaRPr lang="en-US" sz="121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время не подходит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73313" y="1663618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и 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происходит регулярно, Present Continuous не нужен. Для привычек лучше сказать: I usually play chess. Здесь речь идёт не о сейчас, а о том, что бывает часто.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73313" y="26411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факты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общих правил и известных фактов тоже используют Present Simple. Например: Water boils at 100 degrees. Это не моментное действие, а постоянная правда.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73313" y="3618607"/>
            <a:ext cx="6496366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 и обычно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есть слова every day, usually или sometimes, чаще подходит Present Simple. Например: She goes to school every day. Такое предложение говорит о привычной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Present Simple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218225" y="3779475"/>
            <a:ext cx="19269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day — обычное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рассказывает о привычках, расписании и фактах. Например: She reads every evening. Слово every evening подсказывает, что это обычное действие, а не то, что происходит прямо сейчас.
</a:t>
            </a:r>
            <a:endParaRPr lang="en-US" sz="853" dirty="0"/>
          </a:p>
        </p:txBody>
      </p:sp>
      <p:sp>
        <p:nvSpPr>
          <p:cNvPr id="9" name="Text 3"/>
          <p:cNvSpPr txBox="1"/>
          <p:nvPr/>
        </p:nvSpPr>
        <p:spPr>
          <a:xfrm>
            <a:off x="4833200" y="3779475"/>
            <a:ext cx="19269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Now — действие в момент речи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показывает, что происходит сейчас: She is reading now. Здесь слово now помогает понять, что действие идёт в этот самый момент, пока мы говорим.
</a:t>
            </a:r>
            <a:endParaRPr lang="en-US" sz="92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нужное время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понять, нужно ли использовать Present Continuous или Present Simple.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 вспомогательный глагол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забывают поставить am, is или are. Без этой части предложение звучит неправильно, поэтому сначала нужно выбрать нужную форму, а потом добавлять глагол с -ing.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окончания -ing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 — написать только основной глагол без окончания. Неправильно: She playing. Правильно: She is playing. Окончание показывает, что действие происходит сейчас.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Путаются is и are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he, she, it обычно используется is, а для we, you, they — are. Ошибка в этом месте легко заметна, если спокойно проверить подлежащее ещё раз.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прочитать предложение вслух и задать себе вопрос: есть ли am, is или are, и есть ли -ing. Такая маленькая проверка спасает от большинства ошибок.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150" y="2575212"/>
            <a:ext cx="3296100" cy="20761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2744" y="2575212"/>
            <a:ext cx="3296100" cy="207615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про класс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1486275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 самом разгаре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все заняты делом: дети рисуют, а учитель пишет на доске. Один ученик читает вслух, и вся сцена выглядит живой, как маленький фильм. Это отличный пример для Present Continuous.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869869" y="1303043"/>
            <a:ext cx="27618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на 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второй иллюстрации можно увидеть, как ученики работают вместе: кто-то рисует, кто-то слушает, а учитель объясняет задание. Такие действия легко описать короткими фразами, потому что они происходят прямо сейчас.
</a:t>
            </a:r>
            <a:endParaRPr lang="en-US" sz="1094" dirty="0"/>
          </a:p>
        </p:txBody>
      </p:sp>
      <p:sp>
        <p:nvSpPr>
          <p:cNvPr id="11" name="Text 3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в разговоре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3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вопрос с am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Am I doing it right? можно ответить коротко: Yes, I am. Или: No, I am not. Такой ответ звучит естественно и помогает говорить быстро.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15375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 he и she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спрашивают Is he playing football? , удобно ответить: Yes, he is. Или: No, he is not. Короткий ответ всегда повторяет нужную форму вспомогательного глагола.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очень полезны в диалоге, особенно на уроке. Они помогают не теряться, не придумывать длинную фразу и уверенно показать, что действие происходит или не происходит.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3415725"/>
            <a:ext cx="34641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с we и they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 Are they learning English? можно сказать: Yes, they are. Или: No, they are not. Здесь важно не забыть are, потому что оно подходит к we, you и they.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для закрепления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41914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и говори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картинку и спросите: What is she doing? Ребёнок отвечает полным предложением: She is jumping. Такое задание учит быстро связывать изображение со словами.
</a:t>
            </a:r>
            <a:endParaRPr lang="en-US" sz="1215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2650669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Пантомима без слов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изображает действие жестами, а другие угадывают и строят фразу. Например: He is running. Игра получается весёлой, а новые слова запоминаются почти незаметно.
</a:t>
            </a:r>
            <a:endParaRPr lang="en-US" sz="1215" dirty="0"/>
          </a:p>
        </p:txBody>
      </p:sp>
      <p:sp>
        <p:nvSpPr>
          <p:cNvPr id="10" name="Text 4"/>
          <p:cNvSpPr txBox="1"/>
          <p:nvPr/>
        </p:nvSpPr>
        <p:spPr>
          <a:xfrm>
            <a:off x="867050" y="3882194"/>
            <a:ext cx="4938300" cy="7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ошибку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предложить предложение с ошибкой, например: He are dancing. Ребёнок должен заметить и исправить его: He is dancing. Это развивает внимательность и закрепляет правильную форму.
</a:t>
            </a:r>
            <a:endParaRPr lang="en-US" sz="121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 одну минуту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06625" y="1570700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простую схему: am / is / are + глагол с окончанием -ing. Она работает почти как конструктор: сначала нужная форма, потом действие.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5106625" y="2593544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есть now, right now, at the moment, look или listen, чаще всего нужен Present Continuous. Эти слова словно подмигивают: действие происходит прямо сейчас.
</a:t>
            </a:r>
            <a:endParaRPr lang="en-US" sz="1184" dirty="0"/>
          </a:p>
        </p:txBody>
      </p:sp>
      <p:sp>
        <p:nvSpPr>
          <p:cNvPr id="11" name="Text 4"/>
          <p:cNvSpPr txBox="1"/>
          <p:nvPr/>
        </p:nvSpPr>
        <p:spPr>
          <a:xfrm>
            <a:off x="5106625" y="3616397"/>
            <a:ext cx="3464100" cy="9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удобно показывать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легко увидеть в картинках и сценках: люди идут, животные прыгают, предметы двигаются. Чем живее действие, тем проще выбрать нужное время.
</a:t>
            </a:r>
            <a:endParaRPr lang="en-US" sz="11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 помогает сказать, что происходит прямо сейчас. Достаточно помнить формулу am, is, are + -ing и замечать слова now или look. Тогда любые картинки и сценки станут понятнее.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2026-05-30T10:56:36Z</dcterms:created>
  <dcterms:modified xsi:type="dcterms:W3CDTF">2026-05-30T10:56:36Z</dcterms:modified>
</cp:coreProperties>
</file>