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в биологии: ключевые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помогают изучать жизнь и процессы в живых организмах.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биологических методов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 древности люди изучали растения и животных. Открытие микроскопа в XVII веке расширило знания о микроорганизмах. Позже появились методы, позволяющие исследовать наследственность и обмен веществ.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в биологии: первый шаг к открытию
</a:t>
            </a:r>
            <a:endParaRPr lang="en-US" sz="2691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— это прямое изучение организмов в природе или лаборатории с фиксацией изменений во времени и пространстве.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записывают поведение животных и рост растений, используя дневники, фото- и видеосъёмку.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важен для исследования процессов, которые нельзя изменять или искусственно создавать.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подразумевает управление условиями и наблюдение реакции живого объекта, например, изучение влияния света на рост растений.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проводится в лабораториях, но также бывают полевые опыты для проверки влияния природных факторов.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Эксперимент: получение новых знаний через опыт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Сравниваемые исследования: ищем сходства и различия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и функций помогает выявить родственные связи между растениями и животными.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Исследуют структуру и функции органов у разных видов для классификации и анализа эволюции.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жизненных циклов и приспособлений насекомых дают представление об их экологической роли.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важен для построения дерева жизни и понимания разнообразия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278" y="1248340"/>
            <a:ext cx="218019" cy="1937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06533" y="2792871"/>
            <a:ext cx="212117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Моделирование природных процессов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воды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Схематичное изображение перемещения воды в природе помогает понять процессы испарения, конденсации и осадков.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модель сердца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Упрощённая модель объясняет работу сердечной мышцы и движение крови в организме.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модели позволяют изучать взаимодействия в группах животных и предсказывать их реакции.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микроскопии: открытия и возможности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Оптический микроскоп в биологии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позволяет увидеть клетки растений и животных, а также одноклеточные организмы, раскрывая их структуру и процессы жизнедеятельности. Такой микроскоп служит основным инструментом изучения тканей.
</a:t>
            </a:r>
            <a:endParaRPr lang="en-US" sz="1358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микроскоп и вирусы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его помощью учёные получают изображения вирусов и мельчайших органелл клеток с высокой точностью, что невозможно при использовании оптических приборов.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методы: что происходит внутри клетки
</a:t>
            </a:r>
            <a:endParaRPr lang="en-US" sz="2409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анализировать состав клеток, выявляя белки, жиры, углеводы и их функции в организме.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методы хроматографии для разделения веществ и тесты на содержание важных для жизни компонентов.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ДНК помогает изучать наследственные особенности и выявлять биологические процессы на молекулярном уровне.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методы: изучаем наследственность
</a:t>
            </a:r>
            <a:endParaRPr lang="en-US" sz="2702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Менделя показали принципы передачи наследственных признаков у растений.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генов у дрозофил помог понять механизм образования цвета глаз и других свойств.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открывает полную последовательность ДНК, что важно для медицины и науки.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ПЦР позволяет быстро обнаруживать мутации и генетические заболевания.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750271"/>
            <a:ext cx="4022400" cy="26914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методов с их преимуществами и недостатками, отражающими практические возможности и сложности.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применение методов обеспечивает точность и полноту научных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учебники биологии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исследования: достоинства и ограничения
</a:t>
            </a:r>
            <a:endParaRPr lang="en-US" sz="23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процесса научного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в научном методе для получения достоверных результатов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экологических методов в изучении природы
</a:t>
            </a:r>
            <a:endParaRPr lang="en-US" sz="2316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Проводятся систематические обходы территорий для учета растительности и животного мира, что помогает выявить сезонные и годовые изменения в экосистемах.
</a:t>
            </a:r>
            <a:endParaRPr lang="en-US" sz="1263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проб воздуха, воды и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5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качества среды позволяет оценить степень загрязнения и влияние человека на природные экосистемы.
</a:t>
            </a:r>
            <a:endParaRPr lang="en-US" sz="1385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ловушек и фотоловушек
</a:t>
            </a:r>
            <a:pPr algn="ctr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данных о численности и активности животных происходит с помощью специальных устройств, которые фиксируют присутствие и поведение видов.
</a:t>
            </a:r>
            <a:endParaRPr lang="en-US" sz="126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подход предполагает изучение организмов в естественной среде их обитания с минимальным вмешательством. Это позволяет наблюдать поведение и взаимодействие видов в реальных условиях.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Полевые и лабораторные методы в биологии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лаборатории создаются контролируемые условия для детального анализа и проведения экспериментов. Здесь возможно изучать биохимию, микроскопию и генетические процессы с высокой точностью.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биологических исследований с молекулярными методами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технологий ПЦР и секвенирования значительно повлияло на развитие биологии, открыв новые исследовательские возможности.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публикаций связано с интеграцией высокотехнологичных методов, что ускоряет получение качественных научных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публикации по молекулярной биологии, 2021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принципы научных исследований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достоверности экспериментов необходимо поддерживать постоянство условий, чтобы исключить влияние посторонних факторов на результаты.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Повторяемость экспериментов позволяет другим исследователям проверить и подтвердить полученные данные в независимых лабораториях.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Честное ведение записей и публикация всех результатов, включая негативные, гарантируют прозрачность и доверие к науке.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стандарты в биологических исследованиях
</a:t>
            </a:r>
            <a:endParaRPr lang="en-US" sz="23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Обязательное бережное отношение к животным и растениям исключает ненужные страдания и обеспечивает гуманность опытов.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эксперименты, причиняющие непоправимый вред без веских научных оснований, сохраняет баланс в природе.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международных и российских норм гарантирует ответственность ученых перед обществом и окружающей средой.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уделяется этичному обращению с генетическим материалом и редкими видами для предотвращения нарушений.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85%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относится к объему биологических данных, обработанных с помощью искусственного интеллекта, что ускоряет анализ и принятие научных решений.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AI-решения используются для изучения геномов и экологических данных, открывая новые перспективы в биологических исследованиях.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Отчет по применению IT-технологий в биологии, 2023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достижения проекта «Геном человека»
</a:t>
            </a:r>
            <a:endParaRPr lang="en-US" sz="2606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ученых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объединил специалистов из разных стран, что позволило обмениваться опытом и ресурсами для ускорения расшифровки ДНК человека.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молекулярных и компьютерных технологий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ПЦР, автоматического секвенирования и вычислительных методов было критически важным для декодирования генома.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медицину и науку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проекта открыли возможности для диагностики генетических заболеваний и разработки персонализированных методов лечения.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комплексного использования методов
</a:t>
            </a:r>
            <a:endParaRPr lang="en-US" sz="2472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микроскопии и молекулярных анализов позволяет выявлять как структурные, так и генетические особенности организмов.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биохимических тестов вместе с генетикой дает полное представление о физиологическом состоянии исследуемых объектов.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интегрированный подход повышает точность выводов и расширяет возможности биологических открытий.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исследования в биологии: основа научных открытий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и развитие методов позволяют биологии оставаться динамичной наукой, решать современные задачи и открывать новые горизонты для будущих исследований.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2026-05-08T10:56:31Z</dcterms:created>
  <dcterms:modified xsi:type="dcterms:W3CDTF">2026-05-08T10:56:31Z</dcterms:modified>
</cp:coreProperties>
</file>