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Погружаемся в удивительный мир океана и его обитателей.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Органический мир океана: жизнь в воде от поверхности до глубин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влияет на климат, даёт значительную часть кислорода, кормит людей и служит домом миллионам организмов. Его природные сообщества важны не только для морей, но и для всей планеты.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 — основа жизни на Земле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жизнь в океане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вода лучше освещена, богаче пищей и чаще прогревается. Поэтому здесь особенно много водорослей, моллюсков, рыб и мелких ракообразных.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Мелководье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небольших глубинах организмы получают достаточно света и кислорода. Это удобная среда для роста растений, развития личинок и жизни многих донных животных.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освещённый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69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части океана идёт активная жизнь: здесь образуется основа пищевых цепей, а за планктоном и мелкой рыбой следуют более крупные животные.
</a:t>
            </a:r>
            <a:endParaRPr lang="en-US" sz="1682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глубины света становится меньше, вода холоднее, а давление выше. Поэтому здесь живут только особые, хорошо приспособленные организмы.
</a:t>
            </a:r>
            <a:endParaRPr lang="en-US" sz="157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отличаются не только местом жизни, но и способом движения: от пассивного дрейфа до активного плавания и прикрепления ко дну.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обитатели океана можно объединить по образу жизни и среде обитания; это помогает понять их строение и поведение.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морских организмов по образу жизни; школьный курс биологии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обитателей океана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 — начало многих пищевых цепей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микроскопические водоросли, которые используют солнечный свет и создают органические вещества. Именно они дают начало многим пищевым цепям океана.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важен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незаметен на глаз, но без него океанская жизнь была бы невозможна. Он поддерживает питание множества видов и связан с круговоротом веществ в воде.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относятся мелкие животные, личинки рыб и рачки. Они питаются планктоном и сами служат пищей для более крупных морских организмов.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14558"/>
            <a:ext cx="276900" cy="2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 морские растения океана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водоросли, например ламинария, образуют густые подводные заросли. Они напоминают леса и создают укрытия для множества морских животных.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травы растут на мелководье и закрепляют дно корнями. Благодаря этому они уменьшают размывание грунта и создают устойчивую среду для жизни.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для молоди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зарослях прячутся мальки рыб, морские улитки и ракообразные. Здесь им легче найти пищу и избежать нападения хищников.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участвуют в образовании кислорода и поглощают углекислый газ. Поэтому они важны не только для океана, но и для всего климата Земли.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028336"/>
            <a:ext cx="5955300" cy="26711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морских организмов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обитателей океана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 отличаются средой жизни, способом передвижения и внешним строением.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напрямую связана с образом жизни: одни организмы дрейфуют, другие активно плавают, третьи живут на дне.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пищевая цепь в океане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передаёт путь энергии от солнечного света к крупным морским хищникам.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62715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53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319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 — самые богатые жизнью участки моря
</a:t>
            </a:r>
            <a:endParaRPr lang="en-US" sz="2956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называют подводными городами из-за огромного разнообразия организмов. На небольшой площади здесь соседствуют десятки видов животных и растений.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города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ослабляют силу волн и помогают защищать берега от разрушения. Они важны не только для природы, но и для прибрежных поселений.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берегов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образуются в тёплых и светлых морях, где условия подходят для жизни коралловых полипов и множества других морских существ.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мелководья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рифах морские животные находят пищу, укрытие и места для размножения. Здесь живут рыбы-клоуны, морские ежи, моллюски, крабы и многие другие виды.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Приют для животных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открытого океана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22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открытой воде животным нужно преодолевать большие расстояния. Поэтому у тунцов, акул и дельфинов развиты сильные плавники и обтекаемое тело.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2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движение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15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Кальмары, морские черепахи и многие рыбы проводят большую часть жизни не у дна, а в свободной водной толще, где легче искать пищу и мигрировать.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5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толще воды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108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открытом океане нет укрытий, поэтому выживают самые подвижные и выносливые животные. Они могут долго плыть, быстро менять направление и избегать хищников.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108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пространству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морским животным выживать в движении воды, при встрече с хищниками и в разных слоях океана.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разнообразны защитные приспособления, а форма тела и окраска напрямую связаны со скоростью и скрытностью.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урока по теме «Органический мир океана»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 жизни в океане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глубинах океана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освещённого слоя солнечные лучи почти не проникают, поэтому глубоководные организмы живут в условиях полной или почти полной темноты и ориентируются не только глазами, но и другими чувствами.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темнота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глубинах встречаются рыбы-удильщики, кальмары, медузы и ракообразные необычной формы. У многих из них есть светящиеся органы, помогающие привлекать добычу или находить партнёра.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жители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животные часто имеют мягкое тело, большие глаза и замедленный обмен веществ. Такие особенности помогают им выдерживать сильное давление, холод и нехватку пищи.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давлению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вода, тем меньше разнообразие видов и тем реже встречаются крупные животные. Однако даже в самых тёмных местах океан остаётся населённым и удивительно приспособленным к условиям среды.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по-своему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урока по теме «Органический мир океана»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океана и условия жизни в них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меняются от поверхности к глубине, и вместе с ними меняется состав морских 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глубины света становится меньше, температура падает, и разнообразие жизни заметно сокращается.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00483"/>
            <a:ext cx="276900" cy="2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14558"/>
            <a:ext cx="276900" cy="2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 человек от океана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даёт людям рыбу и морепродукты, которые входят в питание многих народов. Это важный источник белка и полезных веществ, поэтому сохранение запасов рыб особенно важно.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соединяют страны и континенты, помогая перевозить грузы на большие расстояния. Благодаря этому океан остаётся важной частью мировой экономики и торговли.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морских организмов получают вещества, которые используют в медицине и научных исследованиях. Морская природа может подсказывать человеку новые способы лечения и защиты здоровья.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аккуратнее человек использует ресурсы океана, тем дольше сохраняются места обитания животных. Ответственное отношение помогает избежать разрушения природных сообществ.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Пакеты, бутылки и мелкие фрагменты пластика долго остаются в воде и на берегах. Их могут проглотить черепахи, рыбы и птицы, а запутавшиеся животные нередко получают травмы и погибают.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который не исчезает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разливах нефть растекается по поверхности и мешает обмену воздуха и воды. От этого страдают птицы с намокшим оперением, а также рыбы и другие организмы, живущие в прибрежной зоне.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плёнка на воде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моря особенно опасно для коралловых рифов. Кораллы теряют окраску и слабеют, а вместе с ними лишаются укрытия и пищи многие рыбы и беспозвоночные.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Тёплее, чем нужно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морским экосистемам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работает как большой природный механизм: он связывает воздух, воду и живые организмы, поддерживая устойчивость всей планеты.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функции взаимосвязаны: без океана были бы слабее и климат, и питание, и условия для жизни на суше.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урока по теме «Органический мир океана»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 так важен для Земли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уменьшить вред океану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повседневные решения помогают сохранить морские экосистемы.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перекачивать кровь по телу и жабрам, поэтому животное остаётся подвижным и может активно охотиться.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сведения об осьминогах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сердца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у осьминога.
</a:t>
            </a:r>
            <a:endParaRPr lang="en-US" sz="4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океан особой средой жизни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Поверхность, рифы, открытая вода и глубины сильно отличаются друг от друга. Поэтому в каждой зоне формируются свои сообщества организмов, приспособленные к местным условиям.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сохранённые рифы и берега помогают морским видам выживать. Если человек разрушает места обитания и загрязняет океан, устойчивость всей системы снижается.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 солёность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Глубоководным обитателям приходится выдерживать огромное давление, а многим прибрежным видам — заметные изменения солёности. Такие условия требуют особых приспособлений тела и поведения.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слои получают больше света и тепла, а с глубиной вода становится холоднее и темнее. Из-за этого меняются способы жизни, питания и передвижения морских животных.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соединяет светлые мелководья, рифы, открытые воды и глубины в одну живую систему. От его состояния зависят климат, кислород, пища и будущее многих видов, включая человека.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океан — огромный и уязвимый мир жизни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2026-06-02T13:05:58Z</dcterms:created>
  <dcterms:modified xsi:type="dcterms:W3CDTF">2026-06-02T13:05:58Z</dcterms:modified>
</cp:coreProperties>
</file>