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имён прилагательных по числам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меняются по числам и согласуются с существительными.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правильно строить словосочетания: высокий дом — высокие дома, синяя тетрадь — синие тетради. Без согласования речь звучит неточно, а в морфологии это одно из базовых правил 6 класса.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число прилагательных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прилагательное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помогает назвать цвет или общий вид предмета: красный карандаш, синяя тетрадь, круглое окно. Благодаря ему описание становится точным и сразу понятным.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внешний вид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прилагательных легко указать размер, длину или форму предмета: длинная лента, высокий дом, широкая дорога. Такие слова уточняют существительное и делают высказывание подробнее.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могут обозначать материал, вкус или другие свойства: деревянный стол, сладкое яблоко, мягкий хлеб. Они показывают, из чего сделан предмет и каким он является.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 материал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часто характеризуют людей, животных и предметы по качеству: весёлые дети, добрый учитель, интересная книга. В речи они обычно стоят рядом с существительным и раскрывают его смысл.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людей и предметов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015" y="1394038"/>
            <a:ext cx="471396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числа меняется форма прилагательного, а вместе с ней и окончание слова.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 русского языка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прилагательных в двух числах и обратите внимание, как меняется окончание.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 прилагательных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окончания прилагательных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прилагательные часто имеют окончания -ый, -ий, -ая, -ое. Эти формы помогают понять, к какому существительному относится слово и сколько предметов оно описывает.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не выбирается случайно: оно зависит от существительного. Именно поэтому формы добрый — добрые и синяя — синие различаются по числу и согласуются со словами рядом.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чаще встречаются окончания -ые и -ие: добрые, зимние, синие, большие. Они показывают, что речь идёт о нескольких предметах, а не об одном.
</a:t>
            </a:r>
            <a:endParaRPr lang="en-US" sz="998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пары слов, окончание сразу заметно: большой — большие, зимний — зимние, большое — большие. По этому признаку удобно проверять, правильно ли образована форма.
</a:t>
            </a:r>
            <a:endParaRPr lang="en-US" sz="8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формы прилагательного в словосочетании.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число прилагательного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прилагательного с существительным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совпадает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 словосочетании принимает такое же число, как и существительное. Поэтому говорим большой мяч — большие мячи, интересная книга — интересные книги.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Ошибку легко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зелёный листья или умные ученик звучат неправильно, потому что число слов не совпадает. В правильной речи прилагательное всегда согласуется с существительным по числу.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слышна в окончании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меняется, меняется и окончание прилагательного. Эта грамматическая связь помогает быстро распознать, к какому слову относится признак и сколько предметов он называет.
</a:t>
            </a:r>
            <a:endParaRPr lang="en-US" sz="11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материалов этой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окончания на примерах из учебных словосочетаний, чтобы сравнение было наглядным и понятным.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чаще используются -ые и -ие, а в единственном — формы, зависящие от рода существительного.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 чаще всего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прилагательных в единственном числе по родам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72750" y="1369450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мужского рода, прилагательное обычно имеет форму высокого, красивого, синего. Род помогает выбрать правильное окончание именно в единственном числе.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2750" y="3721924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и 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существительными среднего рода употребляются формы высокое, красивое, синее. Во множественном числе род уже не различается: высокие, красивые, синие.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72750" y="2530293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существительном женского рода используются формы высокая, красивая, синяя. Здесь видно, что прилагательное изменяется не только по числу, но и по 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 русского языка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слов и найдите, как изменяется прилагательное при переходе от единственного числа к множественному.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форма прилагательного меняется вместе с числом существительного, поэтому связь слов легко увидеть и проверить.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прилагательных в словосочетаниях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образовании форм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появляется, когда к словосочетанию подбирают окончание, не подходящее по числу. Вместо правильной формы пишут зелёный листья или умный ученики, хотя прилагательное должно согласоваться с существительным.
</a:t>
            </a:r>
            <a:endParaRPr lang="en-US" sz="85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письменной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неточности сразу заметны в тетради и на экране, потому что нарушают привычный строй словосочетания. Правильные формы помогают тексту звучать грамотно, понятно и аккуратно.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рода и числа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не только число, но и род: тёплая пальто звучит неверно, потому что слово пальто среднего рода. Правильно: тёплое пальто, а во множественном числе — тёплые пальто.
</a:t>
            </a:r>
            <a:endParaRPr lang="en-US" sz="914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 существительное, затем проверить его число и только после этого выбрать окончание прилагательного. Так легко получить формы зелёные листья и умные ученики.
</a:t>
            </a:r>
            <a:endParaRPr lang="en-US" sz="8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нужное окончание и согласовать прилагательное с существительным.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формы прилагательного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 предложении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прилагательное чаще всего уточняет существительное и отвечает на его вопрос. Оно делает сообщение точнее, помогая понять не просто предмет, а его признак, например тихий вечер или тихие вечера.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стоит рядом с существительным и изменяется вместе с ним. Поэтому тихий вечер и тихие вечера построены правильно: форма слова сохраняет грамматическую связь внутри словосочетания.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прилагательным речь становится подробнее и ярче. Сравните короткое сообщение и образное описание: тихий вечер наступил, тихие вечера наступили. Смысл остаётся точным, а фраза звучит живее.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по теме «Изменение имён прилагательных по числам».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меняется не только число существительного, но и форма прилагательного. Это помогает увидеть правило в действии на знакомых словах.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множественному числу всегда требует новой формы прилагательного: окончание меняется, чтобы словосочетание оставалось грамматически правильным.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перехода от единственного числа к множественному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 — единственное число, а несколько предметов — множественное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морфологии русского языка для школьного курса.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словосочетаниях число прилагательного определяется по существительному: одна вещь требует одной формы, несколько — другой. Исключения чаще встречаются в устойчивых выражениях и названиях.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прилагательное изменяется вместе с существительным, поэтому число легко определить по окончанию и по смыслу словосочетания.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«Прилагательное и число».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 и найдите, как меняется окончание при переходе от одного предмета к нескольким.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пары для сравнения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вокруг нас в школьной жизни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и в 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открывает рюкзак и видит новые тетради, яркие обложки и чистые листы. Эти обычные предметы помогают быстро запомнить формы множественного числа, потому что их легко представить и назвать вслух.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на доске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заметны зелёные деревья на плакате, интересные книги на полке и чистые доски после перемены. Такие примеры показывают, как прилагательное меняется вместе с числом существительного в привычной школьной обстановке.
</a:t>
            </a:r>
            <a:endParaRPr lang="en-US" sz="94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работой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раздаёт задания, на столах лежат разные карточки, а в тетрадях появляются короткие и длинные подписи. Школьная тема делает правило понятным: несколько предметов — множественное число, значит, меняется и прилагательное.
</a:t>
            </a:r>
            <a:endParaRPr lang="en-US" sz="9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 выбрать форму прилагательного и не ошибиться в окончании.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изменения прилагательного по числам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обобщения по теме урока русского языка «Изменение имён прилагательных по числам».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проверять не только окончание, но и существительное, от которого зависит форма слова. Это особенно помогает в письменных работах.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темы связаны между собой: число прилагательного определяется существительным, а правильная форма делает словосочетание точным и грамотным.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числе прилагательных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прилагательные изменяются по числам вместе с существительными. Если предмет один — форма одна, если предметов несколько — форма меняется. Так речь становится точной, грамотной и понятной.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2026-05-28T04:45:04Z</dcterms:created>
  <dcterms:modified xsi:type="dcterms:W3CDTF">2026-05-28T04:45:04Z</dcterms:modified>
</cp:coreProperties>
</file>