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— первые вестники весны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после зимы приносят тепло, свет и надежду.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первоцветы и почему они важны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Первоцветами называют растения, которые зацветают одними из первых, когда снег уже тает, а деревья ещё стоят без листьев. Среди них особенно известны подснежник, мать-и-мачеха, крокус, пролеска и медуница.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не боится снега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часто появляется, когда вокруг ещё лежат белые островки снега. Его белый поникший цветок словно тихо шепчет: весна уже рядом. Тонкие зелёные листья делают его ещё нежнее и заметнее на тёмной земле.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сказок и загадок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хорошо знаком детям по сказкам, стихам и загадкам. Он стал символом ранней весны, потому что первым пробуждает лес после холода. Маленький, но смелый подснежник умеет радовать даже в самый прохладный день.
</a:t>
            </a:r>
            <a:endParaRPr lang="en-US" sz="1450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весеннем лесу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жёлтый огонёк на проталине
</a:t>
            </a:r>
            <a:pPr algn="l" indent="0" marL="0">
              <a:lnSpc>
                <a:spcPct val="90000"/>
              </a:lnSpc>
              <a:buNone/>
            </a:pPr>
            <a:r>
              <a:rPr lang="en-US" sz="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расцветает очень рано и сразу бросается в глаза яркими жёлтыми цветками. Она часто растёт у дорожек, на склонах и на открытых проталинах. Кажется, будто маленькое солнышко само спустилось к земле.
</a:t>
            </a:r>
            <a:endParaRPr lang="en-US" sz="1040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 двумя характерами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растения связано с его листьями. С одной стороны они мягкие и тёплые, а с другой — более гладкие и прохладные. Поэтому растение и получило такое необычное имя, которое легко запоминается.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Мать-и-мачеха: жёлтое солнышко у дороги
</a:t>
            </a:r>
            <a:endParaRPr lang="en-US" sz="2423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 — цветной весенний сюрприз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бывают фиолетовыми, жёлтыми и белыми, поэтому весной они похожи на маленькие яркие огоньки. Они любят свет и рыхлую землю. В саду такой цветок сразу поднимает настроение, будто весна пришла с улыбкой.
</a:t>
            </a:r>
            <a:endParaRPr lang="en-US" sz="1425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Пролеска — голубая звёздочка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Пролеска часто цветёт нежными голубыми цветками, похожими на крошечные звёздочки. Она красиво смотрится на клумбе, в парке и даже в школьном дворе. Эти цветы особенно радуют там, где после зимы мало зелени.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 и пролеска — маленькие весенние звёздочки
</a:t>
            </a:r>
            <a:endParaRPr lang="en-US" sz="1977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уходит, земля открывается первым тёплым лучам. На поверхности появляется влага, и растения получают условия для быстрого роста.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свободно падает на почву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ещё не покрылись листвой, поэтому лесная земля не скрыта в тени. Первоцветы могут расти и цвести, не споря за свет с другими растениями.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короткое весеннее окно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вокруг ещё мало высокой травы, первоцветы успевают расцвести первыми. Они используют это тихое и светлое время по максимуму.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первоцветы появляются так рано
</a:t>
            </a:r>
            <a:endParaRPr lang="en-US" sz="249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первоцветы переживают холод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питания под землёй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корневища и подземные стебли хранят питание всю зиму. Благодаря этому растение быстро просыпается, как только становится теплее.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морозов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 помогает цветку спрятаться от холодного ветра. Плотные листья и маленькие побеги уменьшают вред от ночных заморозков.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после снега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остаётся в почве и помогает корням. Первоцветы получают достаточно влаги, чтобы быстро начать рост без долгого ожидания.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 весной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появляется свет, растения сразу трогаются в рост. Они не тратят время зря и успевают зацвести раньше многих других.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первоцветы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лесу и на опушке первоцветы появляются там, где земля раньше открывается солнцу. Особенно хорошо они заметны после таяния снега, когда вокруг ещё мало зелени.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лугах, у ручьёв, в садах и на клумбах они выбирают разные места. Одним нужны влажные участки, другим — светлые и тёплые склоны.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цветам появляться снова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опыления у первоцветов созревают семена. Из них вырастают новые растения, если для них есть подходящее место и достаточно света.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Пчёлы и шмели переносят пыльцу с одного цветка на другой. Без этих маленьких помощников многим растениям было бы труднее размножаться.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некоторых первоцветов новые побеги появляются из луковиц или корневищ. Поэтому один и тот же цветок может возвращаться каждую весну.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Ранние цветы дают пчёлам, шмелям и другим насекомым первый нектар и пыльцу после зимы. Это их весенний завтрак, очень важный и полезный.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первоцветы распускаются, оживает сразу весь сад и лес. Цветы получают помощников, а насекомые — еду, и весна становится по-настоящему живой.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и весенние насекомые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262" y="1471987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3098" y="1471987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в стихах, загадках и народных названиях
</a:t>
            </a:r>
            <a:endParaRPr lang="en-US" sz="192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часто становятся героями коротких стихов о весне. Через них легко показать, как снег уходит, а на земле появляются первые яркие краски и радостное ожидание тепла.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первоцветах помогают внимательно рассматривать цветок, его листья и место роста. По описанию дети учатся угадывать растение и замечать его маленькие, но важные признаки.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названия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вроде «подснежник» и «мать-и-мачеха» звучат образно и сразу подсказывают что-то о цветке. Такие слова легко запоминаются и делают растения ближе и понятнее.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первоцветы исчезают, когда их срывают большими букетами. У растения не успевают созреть семена, и на следующий год на этом месте цветов становится меньше.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вытаптывают полянки и тропинки, нежные стебли и луковицы повреждаются. Земля уплотняется, и новым побегам труднее пробиться к свету и воздуху.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 выкапывать растения с корнями. Тогда цветок уже не сможет расти на прежнем месте, а для природы это значит потерю целой маленькой семьи растений.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леса или распахивают луга, первоцветы лишаются привычного дома. Без подходящего места роста им трудно снова появиться, даже если семена ещё остались.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первоцветы становятся редкими
</a:t>
            </a:r>
            <a:endParaRPr lang="en-US" sz="199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Красная книга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это список редких растений и животных, которым нужна помощь человека. В неё попадают виды, которые могут исчезнуть, если их не защищать и не беречь.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охрана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весенний цветок есть в Красной книге, значит, его нельзя рвать и тревожить. Такие растения особенно важно сохранять, чтобы они продолжали радовать и природу, и людей.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редкие весенние растения
</a:t>
            </a:r>
            <a:endParaRPr lang="en-US" sz="2428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первоцветы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правил, которые помогают сохранить весенние цветы в природе.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в саду и на школьной клумбе
</a:t>
            </a:r>
            <a:endParaRPr lang="en-US" sz="2464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подготовка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выбирают светлое место, рыхлят землю и убирают сорняки. Так первоцветам легче проснуться и быстро пойти в рост после зимы.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группами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другие садовые первоцветы высаживают вместе небольшими группами. Весной тогда появляются яркие цветные пятна, будто маленькие островки солнца.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цветение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тает снег, клумба оживает первой. Цветы украшают двор, парк или школьный участок и напоминают, что зиме пора уступать место весне.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первоцветов часто считают верным знаком настоящей весны. Если распустились подснежники или мать-и-мачеха, значит, земля уже согрелась и природа начала просыпаться.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первыми цветами, можно заметить, как меняются погода, почва и жизнь растений. Это похоже на маленький урок природы прямо под открытым небом.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и наблюдения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первоцветах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первоцветов сначала раскрывается цветок, а листья появляются позже. Так растение спешит показать себя как можно раньше, пока вокруг ещё мало другой зелени.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первоцветы живут много лет и каждую весну снова расцветают на своём месте. Получается, они как старые знакомые, которые возвращаются вовремя и без опозданий.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цветок может сразу привлечь внимание. Он первым встречает новый сезон и будто говорит: «Весна уже рядом, можете улыбаться!»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на прогулке весной
</a:t>
            </a:r>
            <a:endParaRPr lang="en-US" sz="259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растёт цветок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посмотреть, любит ли растение тень леса, солнечную поляну, берег ручья или дорожку у дома. У каждого первоцвета своё любимое место.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Какого он цвета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интересно сравнивать оттенки лепестков: белые, жёлтые, голубые или фиолетовые. Весной природа словно достаёт яркие краски из волшебной коробки.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 него листья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узнать растение внимательнее. У одних они узкие, у других широкие, а у некоторых появляются позже цветка, будто спешат за ним следом.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растение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где цветок чувствует себя лучше: в тепле, в тени или у влажной земли. Такие наблюдения учат смотреть на природу очень внимательно.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первыми подают сигнал: зима отступает, а природа просыпается. Их появление особенно радует, потому что именно они открывают весенний сезон.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цветы не только украшают лес и сад, но и помогают насекомым найти еду после холодов. Маленький первоцвет делает для природы очень большое дело.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с маленького цветка
</a:t>
            </a:r>
            <a:endParaRPr lang="en-US" sz="2688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первоцветах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— первые цветы весны, которые радуют людей, кормят насекомых и оживляют природу после зимы. Беречь их просто: не рвать, не топтать и любоваться осторожно.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2026-05-24T04:09:38Z</dcterms:created>
  <dcterms:modified xsi:type="dcterms:W3CDTF">2026-05-24T04:09:38Z</dcterms:modified>
</cp:coreProperties>
</file>