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здорового образа жизни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привычки, которые помогают подростку учиться, расти и чувствовать себя лучше.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ЗОЖ в жизни подростка: почему это важно
</a:t>
            </a:r>
            <a:endParaRPr lang="en-US" sz="2895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 классе организм быстро меняется, а нагрузка в школе растёт. Сон, питание, движение и режим дня помогают сохранить силы, устойчивость к стрессу и хорошие результаты в учёбе.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здоровый образ жизни
</a:t>
            </a:r>
            <a:endParaRPr lang="en-US" sz="2716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питание, вода и достаточная физическая активность поддерживают рост, энергию и нормальную работу организма в течение учебного дня.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сон, личная гигиена и чёткий режим дня помогают восстанавливаться, сохранять концентрацию и меньше уставать на уроках.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стрессом, безопасное поведение и отказ от табака, алкоголя и других вредных веществ защищают здоровье сегодня и в будущем.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школьника как основа восстановления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важно спать 8–9 часов, есть в одно и то же время и чередовать уроки с отдыхом. Такой режим помогает организму восстанавливаться и легче выдерживать учебную нагрузку.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распорядок постоянно сбивается, быстрее накапливаются усталость и раздражительность. Снижаются внимание, память и желание заниматься делами после школы.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движения нужно подростку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обычная ходьба, активные перемены и прогулки уже помогают не проводить весь день без движения.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активность поддерживает здоровье сердца, осанку и настроение, а длительное сидение заметно снижает бодрость.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ВОЗ по физической активности детей и подростков: не менее 60 минут в день.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подростка: что должно быть в рационе
</a:t>
            </a:r>
            <a:endParaRPr lang="en-US" sz="2569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меню — овощи, фрукты, крупы и хлеб из цельного зерна: они дают клетчатку, энергию и помогают надолго сохранить сытость.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продукты, рыба, мясо, яйца и бобовые обеспечивают организм белком, кальцием и другими веществами, важными для роста.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особенно важен: он помогает легче включиться в учёбу. Пропуск еды часто приводит к слабости и перееданию позже.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напитки, фастфуд, чипсы и большое количество сладостей лучше ограничивать: они ухудшают качество питания и быстро заменяют полезную еду.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575" y="1406675"/>
            <a:ext cx="4025600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нежелательные продукты в рационе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продукты стоит включать чаще, а какие — только изредка.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продукт обработан, тем легче сделать рацион более полезным и сбалансированным.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 рационального питания школьников.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здоровый школьный день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принципу чередования нагрузки, отдыха, питания и сна.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 и профилактика инфекций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с мылом перед едой, после улицы и после туалета снижает риск заражения и помогает не переносить микробы на лицо и еду.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душ, чистка зубов два раза в день, смена одежды и уход за волосами поддерживают здоровье кожи, полости рта и общее самочувствие.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быстро отражается на учёбе: становится труднее сосредоточиться, замедляется реакция и чаще появляется усталость.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8–9 часов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 подростку обычно нужно для восстановления сил, памяти и внимания.
</a:t>
            </a:r>
            <a:endParaRPr lang="en-US" sz="1262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Гигиенические рекомендации по режиму сна для подростков.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самочувствие школьника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и чередование занятий с отдыхом помогают держать стабильный уровень энергии в течение недели.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движение дают наибольший вклад; их сочетание заметно поддерживает внимание, настроение и работоспособность.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о ЗОЖ для подростков; доли условные, для наглядной иллюстрации.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276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2362" y="3315000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безопасной работы с гаджетами
</a:t>
            </a:r>
            <a:endParaRPr lang="en-US" sz="260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посадка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Сидите прямо, держите спину опирающейся, а ноги — на полу. Так снижается нагрузка на позвоночник, шею и плечи при работе за телефоном или компьютером.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зрение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должен находиться на удобном расстоянии, чтобы не приходилось наклоняться или щуриться. При усталости глаз полезно смотреть вдаль и делать короткие паузы.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Перерывы по времени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длительной работы за экраном нужно вставать, разминаться и менять вид деятельности. Это помогает уменьшить неподвижность, улучшить кровообращение и снять напряжение.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перегружайте день экраном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весь досуг проходит с гаджетом, чаще появляются головная боль, усталость и раздражительность. Полезно чередовать экранное время с прогулкой, спортом и живым общением.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и прогулки поддерживают самочувствие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день со стакана воды и привычки пить понемногу в течение дня. Это помогает организму включиться в работу и поддерживает внимание на уроках.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прогулка на свежем воздухе снижает напряжение после уроков, помогает переключиться и постепенно восстанавливает силы без лишней усталости.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вода остается лучшим выбором для утоления жажды. Сладкие напитки не заменяют питьевой режим и могут мешать нормальному самочувствию.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эмоциональное здоровье подростка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становится сильнее, когда много контрольных, домашних заданий и мало времени на отдых. В такой ситуации особенно важно заранее планировать дела и не откладывать подготовку на последний вечер.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семьи, спокойный разговор с друзьями и короткие перерывы помогают снять напряжение. Физическая активность тоже полезна, потому что она улучшает настроение и помогает переключиться.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напряжение сохраняется долго, ухудшаются сон, аппетит и память. Тогда сложнее сосредоточиться на уроках, поэтому полезно вовремя замечать усталость и просить о помощи.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действия к привычке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простые и повторяемые действия становятся устойчивой полезной привычкой.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и уровень самочувствия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случайных сдвигов в расписании, тем легче организму сохранять силы для учебы, спорта и общения.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режим заметно улучшает самочувствие; максимальный эффект дает сочетание сна, питания и движения.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режима дня и самочувствия подростка; шкала условная, для сравнения.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61" y="1531950"/>
            <a:ext cx="590377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полезного меню на школьный день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рекомендаций по рациональному питанию школьника.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Меню показывает, как распределить питание в течение дня, чтобы сохранить силы и не переедать вечером.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приемы пищи помогают поддерживать концентрацию, а простые натуральные блюда лучше насыщают без лишней нагрузки.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36610"/>
            <a:ext cx="221100" cy="176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52633"/>
            <a:ext cx="221100" cy="19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403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 вейпы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привычки вредят дыханию, сердцу и сосудам, а у подростков особенно мешают нормальному росту и выносливости. Безопаснее полностью избегать их.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 ухудшает реакцию, самоконтроль и работу нервной системы. В подростковом возрасте он особенно опасен, потому что мешает развитию и учебе.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напитки создают ложное ощущение бодрости, а затем усиливают усталость. Они могут перегружать сердце и мешать нормальному сну.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безопасность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нужна на улице, в транспорте, при общении с незнакомыми людьми и в интернете. Внимательность помогает избежать опасных ситуаций и сохранить здоровье.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здоровью и безопасности подростка
</a:t>
            </a:r>
            <a:endParaRPr lang="en-US" sz="25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начать личный план здоровья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цели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лучше начинать с трех понятных задач: спать достаточно, двигаться каждый день и есть овощи или фрукты несколько раз в сутки. Такие цели легко проверить.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выполнения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Отметки в чек-листе помогают увидеть прогресс без лишнего давления. Если что-то не получилось, проще скорректировать один пункт, чем менять сразу все привычки.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ЗОЖ — это ежедневный выбор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подростка укрепляют не редкие усилия, а повторяющиеся полезные действия. Когда сон, питание, движение и спокойный режим становятся привычкой, учеба и самочувствие заметно улучшаются.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2026-05-21T03:11:42Z</dcterms:created>
  <dcterms:modified xsi:type="dcterms:W3CDTF">2026-05-21T03:11:42Z</dcterms:modified>
</cp:coreProperties>
</file>