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чисел в английском: где важны правила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число может писаться по-разному: словом, цифрой или порядковым формой.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пятиклассникам писать числа без ошибок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встречаются в расписании, датах, упражнениях, счёте и задачах. Ошибка в одном слове может изменить смысл, особенно в числах 13–19, десятках и порядковых формах.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6242" y="2183086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0892" y="2183086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 числительным в английском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 вопрос «Сколько?». К этой группе относятся one, two, three, ten и twenty: именно они показывают количество предметов, людей или действий.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 вопрос «Который по счёту?». В эту группу входят first, second, third и tenth; такие слова нужны, когда важен порядок, а не количество.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датах и похожих записях числительные часто пишут кратко: 5th, 12th, 21st. Такая запись помогает быстро показать порядок, особенно в календарях и списках.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помогают понять, как меняется написание числа в зависимости от его роли.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зависит от типа числительного: количественного, порядкового, «teen», десятка или составного числа.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числительных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 1 до 12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one, two, three, four, five, six, seven, eight, nine, ten, eleven, twelve нужны с самого начала обучения, потому что они часто встречаются в простых фразах и упражнениях.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запоминаются отдельно: one, two, four, eight и twelve не подчиняются одному общему шаблону. Именно поэтому их полезно учить как отдельные слова.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числа часто используются при счёте, определении времени и в классных заданиях, где ученик должен быстро назвать количество, не тратя время на поиск правила.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дальнейших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первых двенадцати чисел помогает легче понять десятки, составные числа и порядковые формы, потому что все следующие группы строятся на этих базовых словах.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слов есть общий элемент -teen, но отдельные формы требуют особого запоминания: thirteen, fifteen и eighteen пишутся не совсем одинаково.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суффикс помогает распознать группу, а отдельные орфографические детали отличают самые частые трудные слова.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орфография английского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13–19: шаблон -teen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составные числа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чисел ниже 100 в письменной форме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орфографические шаблоны в десятках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twenty, thirty, forty, fifty, sixty, seventy, eighty и ninety объединяет окончание -ty. Благодаря этому десятки легко узнаются в письменной речи.
</a:t>
            </a:r>
            <a:endParaRPr lang="en-US" sz="1138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в forty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forty нет буквы u, хотя в родственной форме four она есть. Это одно из самых заметных исключений, которое стоит запомнить отдельно.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в eighty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eighty пишется с одной буквой t, а не с двумя. Такая деталь часто становится источником ошибок, потому что на слух форма кажется более длинной.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шаблона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десятки от twenty до ninety строятся по похожей модели, поэтому ученику полезно видеть их рядом и сравнивать не только звучание, но и написание.
</a:t>
            </a:r>
            <a:endParaRPr lang="en-US" sz="11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Десятки: от 20 до 90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125600" y="557100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Twenty, thirty, forty, fifty, sixty, seventy, eighty и ninety пишутся слитно. Это не два отдельных слова, а одна лексическая единица с устойчивым написанием.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125602" y="1919943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используют при счёте десятками, в обозначении возраста и при записи круглых чисел. В этих случаях не требуется добавлять единицы, если число точное.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125602" y="3282807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составных числах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десятку добавляется единица, обе части остаются отдельными словами по смыслу, но в письменной форме соединяются дефисом: например, twenty-one или sixty-seven.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779289"/>
            <a:ext cx="4333200" cy="19308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 меняется слово, когда число обозначает порядок, а не количество.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порядковых форм часто меняется окончание, а некоторые слова имеют особые, нерегулярные формы.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английского языка, базовый словарь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и порядковые формы рядом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Ordinal numbers: spelling endings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-th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порядковых числительных образуются простым добавлением окончания -th. Так пишутся fourth, sixth, seventh и tenth; эта модель помогает быстро узнавать обычные формы в тексте.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Нестандартные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часто употребляемые слова меняют не только окончание, но и основу. К ним относятся first, second, third, fifth, eighth, ninth и twelfth, поэтому их нужно запоминать отдельно.
</a:t>
            </a:r>
            <a:endParaRPr lang="en-US" sz="1395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мест и дат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показывают порядок: место в соревновании, позицию в списке, номер главы или день месяца. Именно поэтому они особенно часто встречаются в датах и школьных заданиях.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и в таблицах порядковые числительные нередко сокращают: 1st, 2nd, 3rd, 4th. Такие записи удобны в датах, нумерации страниц и заголовках разделов.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501" y="2679175"/>
            <a:ext cx="3044955" cy="2464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Dates in English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календаре всё решает окончание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календарь быстро показывает разницу между обычным числом и порядком. В записи 1st of May или May 1st цифра уже получает смысл «первый день месяца», а не просто «один».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дата звучит вслух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читает дату, он использует порядковую форму: the third of October, the twenty-first of June. Это помогает не путать дату с количеством предметов и делает речь точнее.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значки с большим смыслом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1st, 2nd, 3rd и 4th выглядят коротко, но передают особое окончание. На школьном календаре такие записи легко заметить и сравнить с формой cardinal number, например one или three.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цифры чаще всего связаны с количеством, а порядковые формы — с датами и очередностью. Это помогает выбирать правильную запись без лишних сомнений.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показывает, что основы нужны для счёта, а порядковые формы особенно важны для календаря и упражнений. Значит, обе группы надо тренировать регулярно.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 учебных материалов по английскому языку для средней школы; оценочная схема темы.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numbers appear in school English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choose the correct number form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формы: значение числа, его роль в предложении и формат записи в школьных и бытовых примерах.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4281" y="374512"/>
            <a:ext cx="260138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4281" y="1496638"/>
            <a:ext cx="260138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4281" y="2618763"/>
            <a:ext cx="260138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4281" y="3740887"/>
            <a:ext cx="260138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Numbers in time, prices, and measurements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обозначении времени английский обычно сохраняет цифры: 7:30, 8:15, 12:00. Такая запись читается быстро и используется чаще, чем полное словесное написание.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ценах число почти всегда остаётся цифрой: $5, £10, 30 rubles. Так легче увидеть сумму сразу, особенно в магазинах, меню и коротких объявлениях.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измерениях цифры тоже удобнее слов: 10 cm, 2 km, 5 m. Они показывают точное значение и обычно стоят рядом с единицей измерения без лишних слов.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решает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число может быть записано по-разному в зависимости от задачи. В тексте важны не только сами цифры, но и то, что именно они обозначают.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частые ошибки, которые легко исправить, если помнить базовую модель написания.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 десятками и порядковыми числительными. Если запомнить несколько исключений, остальные формы пишутся по общей модели.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орфографический минимум по английскому языку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Typical spelling mistakes and correct forms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Numbers in short classroom texts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453250" y="1412875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предметов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предложениях число показывает, сколько предметов есть в наличии: There are three pencils. Здесь важно выбрать cardinal number, потому что речь идёт о количестве, а не о порядке.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453250" y="2573459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время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фразе I am twelve years old число обозначает возраст. Такая форма часто встречается в рассказах о себе и помогает строить простые, но точные ответы на уроке.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453250" y="3734042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тексте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It is the second lesson число уже показывает очередность. Это хороший пример того, как одно и то же слово в английском может выражать порядок, а не количество.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начальных заданиях дети чаще видят числа для счёта, чем сложные датированные записи. Поэтому карточки и упражнения обычно начинаются с простых количественных форм.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количественные числительные, а остальные типы распределяются по конкретным школьным ситуациям. Это подтверждает, что сначала нужно освоить базовый счёт, затем порядок и даты.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типичных заданий начального уровня по английскому языку; оценочная классификация по темам использования.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common number types in beginner English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 rules for remembering number spelling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-teen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 thirteen до nineteen объединяет окончание -teen. Оно помогает отличить их от десятков и не перепутать, например, thirteen и thirty при чтении и письме.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-ty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от twenty до ninety обычно заканчиваются на -ty. Эта модель делает слова похожими, но некоторые формы всё равно требуют внимания: forty пишется без буквы u.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в составных числах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меньше ста и состоит из десятков и единиц, части обычно соединяются дефисом: thirty-seven, sixty-four, ninety-nine. Без дефиса форма считается неправильной в школьной норме.
</a:t>
            </a:r>
            <a:endParaRPr lang="en-US" sz="1286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порядковые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порядковых числительных заканчиваются на -th, но first, second, third, fifth, eighth, ninth и twelfth нужно учить отдельно. Эти слова встречаются очень часто и важны в датах.
</a:t>
            </a:r>
            <a:endParaRPr lang="en-US" sz="12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числах в английском
</a:t>
            </a:r>
            <a:endParaRPr lang="en-US" sz="3625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чисел зависит от того, что именно выражает слово: количество, порядок или запись в контексте. Если помнить группы 1–12, 13–19, десятки, составные и порядковые формы, ошибок станет намного меньше.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2026-05-30T13:20:03Z</dcterms:created>
  <dcterms:modified xsi:type="dcterms:W3CDTF">2026-05-30T13:20:03Z</dcterms:modified>
</cp:coreProperties>
</file>