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«Божественная комедия»: путь человека от тьмы к свету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Данте к нравственному свету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и эпоха великих перемен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жил на рубеже XIII–XIV веков, когда Италия была разделена политическими конфликтами. Его поэма соединяет средневековый взгляд на мир, религиозные идеи и яркие художественные образы, понятные и современному читателю.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входит в мрачное пространство, где всё напоминает о страдании, страхе и наказании. С самого начала читатель чувствует напряжение и опасность.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тьмы, огня и тяжёлого пути показывают, что перед человеком стоит трудное испытание. Оно связано не только с внешней угрозой, но и с внутренним выбором.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эпизода — поступки имеют последствия. Через страх и потрясение герой начинает понимать, что существует нравственный закон, который нельзя нарушать безнаказанно.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фрагмента и его основная тема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Данте-путника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как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показывает себя не только автором поэмы, но и человеком, который сбился с пути. Он начинает путь в состоянии растерянности и тревоги, поэтому его образ особенно близок читателю.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внутреннего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в поэме символизирует каждого человека, который ищет верное направление в жизни. Его дорога становится не просто путешествием, а испытанием совести, страха и надежды.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поэме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фрагменте показывает движение от растерянности к нравственному пониманию.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«Божественной комедии»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поэмы имеет собственный тон: от мрака и страха к очищению, а затем к свету и гармонии.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выстроена как духовное движение человека: от падения и испытания — к очищению и истине.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Данте Алигьери «Божественная комедия»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 у Данте не выглядит хаотичным: грехи расположены по кругам. Такой порядок помогает увидеть, что наказание не случайно, а связано с тяжестью проступка.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 в поэме устроен как система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воздаяния делает каждое наказание понятным: человек получает именно то, что соответствует его выбору. Это подчёркивает идею справедливости и личной ответственности.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круг, тем тяжелее вина и суровее участь души. Так поэма учит: нравственный закон действует не только в жизни, но и в вечности.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 Данте и перевод М. Лозинского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перевод сохраняет поэтическую силу и делает текст яснее для современного читателя.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передаёт музыкальность и высокий стиль, но звучит доступнее для русского школьника.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оригинала «Divina Commedia» и перевода М. Лозинского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фрагмента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усиливают мрачное впечатление и помогают увидеть страшную, тяжёлую атмосферу пути героя.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созвучий создаёт напряжённое звучание, которое подчёркивает тревогу и внутреннее волнение героя.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образы делают абстрактные чувства зримыми: страх, сомнение и неизвестность словно становятся частью пространства.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тьмы и света помогает показать границу между заблуждением и надеждой на спасение.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тёмного леса и дороги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в поэме означает потерянность, страх и духовную неуверенность. Это место, где человек утрачивает ясное понимание, куда идти и как поступать.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наоборот, связана с поиском выхода и правильного пути. Свет впереди напоминает, что даже после растерянности возможны надежда, помощь и внутреннее обновление.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фрагмент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мрачных картин и напряжённого движения усиливает эмоциональную вовлечённость читателя.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страх, но надежда не исчезает: она связана с появлением проводника и продолжением пути.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«Божественной комедии» в переводе М. Лозинского; значения условно-качественные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Данте опирается на античную традицию: Вергилий становится проводником героя и олицетворяет разум, культуру Древнего Рима и авторитет классической поэзии.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 христианские черты поэмы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основа поэмы проявляется в представлении о грехе, наказании и нравственной ответственности. Ад у Данте устроен как мир справедливого воздаяния за поступки.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традиций делает произведение особенно значимым: оно соединяет наследие античности с духовными идеями Средневековья и помогает понять мировоззрение эпохи.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воздаяния в Аду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содержанию фрагмента и общему устройству ада у Данте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Лозинский передаёт высокий стиль оригинала, сохраняя торжественный тон и ощущение поэтической значимости каждого эпизода.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точно передаёт смысл, но звучит яснее для современного читателя, поэтому его удобно использовать в школьном изучении.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музыкальность помогают сохранить красоту терцин, а интонация остаётся плавной и выразительной даже в сложных местах текста.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М. Лозинского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перевода уравновешивает точность и художественность: текст не упрощается, но остаётся понятным и эмоционально убедительным.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фрагмента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работают вместе: они не только описывают пространство, но и помогают понять состояние героя.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создаёт самый сильный визуальный эффект, а дорога задаёт смысл движения к пониманию и спасению.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«Божественной комедии» в переводе М. Лозинского; шкала условная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остаётся важной сегодня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личного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напоминает, что каждый поступок имеет последствия. Данте показывает внутреннюю борьбу человека, который должен отличить правильный путь от ошибочного.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близко школьнику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легко узнать в этом свои переживания: сомнения, страх ошибки и желание поступить честно. Поэтому текст воспринимается не как далёкая классика, а как разговор о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термины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быстрее понять композицию, язык и смысл поэмы.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помогают увидеть, как устроен текст: через форму, образность и идею нравственной ответственности.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понятия и школьный разбор поэмы Данте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 фрагмента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ощущаются тревога и напряжение: мрачные картины, страх героя и ощущение неизвестности сразу задают серьёзный тон.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Образы и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привлекают резкие противопоставления тьмы и света, а также яркие детали пути, огня и пространства наказания.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ясно, что фрагмент говорит не только о страхе, но и о выборе человека, его ответственности и возможности понять добро и зло.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поэтического эффекта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перевода помогает удерживать внимание и делает чтение особенно торжественным и цельным.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силу фрагмента создают образность и смысл; ритм и звучание поддерживают общее впечатление.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«Божественной комедии» в переводе М. Лозинского; значения условно-качественные
</a:t>
            </a:r>
            <a:endParaRPr lang="en-US" sz="8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путь через страх к пониманию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Данте показывает, как страх и испытание приводят человека к нравственному пониманию жизни. Перевод Лозинского сохраняет силу поэмы и делает её близкой современному читателю.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2026-05-23T03:02:08Z</dcterms:created>
  <dcterms:modified xsi:type="dcterms:W3CDTF">2026-05-23T03:02:08Z</dcterms:modified>
</cp:coreProperties>
</file>