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«Макар Чудра»: свобода, гордость и трагедия выбора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свободе, сильных характерах и цене непокорности.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Рассказ, рожденный в эпоху романтизма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«Макар Чудра» появился в 1892 году и открыл ранний романтический период Горького. Действие разворачивается в цыганской среде Бессарабии, а сама история подана как легенда у костра.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 Горький и его раннее творчество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 Горький — литературный псевдоним Алексея Максимовича Пешкова. В начале творческого пути он особенно интересовался людьми сильной воли и независимого характера.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1890-е годы писатель часто изображал героев, которые не желают жить по чужой воле. Для него важны были достоинство, внутренняя стойкость и стремление к свободе.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«Макаре Чудре» уже заметны главные черты его прозы: яркие образы, напряжённый конфликт и вопрос о том, что дороже — любовь или гордость.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 и таинственность ночного пейзажа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и 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Степь, табор и дорога создают ощущение открытого пространства. Здесь человек словно остаётся один на один с миром, а свобода кажется особенно широкой и заметной.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Костёр, звёзды и ночь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костёр придаёт рассказу загадочность и торжественность. Ветер, звёзды и горизонт усиливают романтическое настроение и делают легенду похожей на древнее предание.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построен рассказ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Рамочное вступление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Повествователь оказывается в дороге и встречает Макара Чудру у костра. Сразу создаётся ощущение живого, устного рассказа.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о Лойко и Радде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рассказа превращается в предание о двух гордых героях. Их чувства и спор развиваются как испытание характера.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у огня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Макар начинает говорить о свободных людях и о том, как он понимает человеческое достоинство. Его речь задаёт настроение всей истории.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к настоящему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легенды рамка снова напоминает, что услышанная история — не просто событие, а размышление о жизни, любви и свободе.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38" y="1789450"/>
            <a:ext cx="20947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445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56775" y="1809190"/>
            <a:ext cx="249900" cy="1999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показан Макар Чудра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огонь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Макар говорит резко и уверенно, словно защищает собственный взгляд на жизнь. В его словах чувствуется сила человека, который многое видел и никому не хочет уступать.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воле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Макара свобода важнее удобства и покоя. Он не принимает жизнь, где человек становится покорным и теряет уважение к самому себе.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и гордость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старый цыган, он оценивает людей по смелости и характеру. Его рассказ звучит как урок: сильная личность должна сохранять достоинство до конца.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Лойко Зобар: смелость и независимость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Лойко Зобар выделяется красотой, ловкостью и свободным нравом. Его знают как человека, который умеет произвести сильное впечатление и не терпит ограничений.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играет на скрипке так, что его слушают с восхищением. Музыка становится частью его образа: яркого, талантливого и непредсказуемого.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Лойко живёт рискованно и выбирает жизнь без подчинения чужой воле. Именно поэтому его характер сразу вступает в столкновение с гордостью Радды.
</a:t>
            </a:r>
            <a:endParaRPr lang="en-US" sz="9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Радда: гордость и непокорность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Радда поражает не только красотой, но и силой характера. Она привыкла сама решать, как жить, и не соглашается быть чьей-то добычей.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чувство к Лойко не заставляет её отказаться от достоинства. Для Радды уважение к себе важнее красивых слов и обещаний.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не принимает приказов, давления и попыток подчинить её волю. В этом проявляется её твёрдость, которая делает героиню особенно яркой.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Радды показывает, что гордость может быть не слабостью, а сильной, опасной силой. Именно она ведёт историю к трагическому финалу.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конфликт Лойко и Радды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чувство, гордость и упрямство шаг за шагом ведут героев к трагедии.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" y="1405400"/>
            <a:ext cx="205500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600" y="3066545"/>
            <a:ext cx="233700" cy="186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37281" y="1405400"/>
            <a:ext cx="128438" cy="20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4650" y="3066545"/>
            <a:ext cx="233700" cy="1869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свобода в рассказе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как испытание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Лойко и Радды не делает их счастливыми автоматически. Оно проверяет, способны ли они быть мягче и уступчивее.
</a:t>
            </a:r>
            <a:endParaRPr lang="en-US" sz="11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характеров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Важнее бытовой ссоры здесь столкновение двух сильных натур. Каждый защищает своё достоинство, и именно это усиливает напряжение сюжета.
</a:t>
            </a:r>
            <a:endParaRPr lang="en-US" sz="1137" dirty="0"/>
          </a:p>
        </p:txBody>
      </p:sp>
      <p:sp>
        <p:nvSpPr>
          <p:cNvPr id="11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без компромисса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героя хотят оставаться независимыми. Но полная невозможность уступить другому человеку превращает свободу в источник боли.
</a:t>
            </a:r>
            <a:endParaRPr lang="en-US" sz="1137" dirty="0"/>
          </a:p>
        </p:txBody>
      </p:sp>
      <p:sp>
        <p:nvSpPr>
          <p:cNvPr id="12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Трагический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согласия приходит гибель. Рассказ показывает, что любовь без доверия и уступки может привести не к счастью, а к потере всего.
</a:t>
            </a:r>
            <a:endParaRPr lang="en-US" sz="113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Трагический финал легенды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Развязка звучит как предупреждение: когда человек ставит самолюбие выше живого чувства, он разрушает и себя, и того, кого любит. В легенде победителей не остаётся.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показывает трагедию не случайной ссоры, а выбора, сделанного до конца. Поэтому финал воспринимается как печальная история о свободе, доведённой до жестокости.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Лойко и Радда не уступают друг другу ни в любви, ни в гордости. Их упрямство превращает сильное чувство в смертельное столкновение, из которого уже невозможно выйти без потерь.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и их черты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персонажей помогает увидеть, как каждый из них влияет на ход легенды и её трагический итог.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образа связаны темой независимости, но каждый раскрывает её по-своему: через опыт, страсть и гордое сопротивление.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М. Горького «Макар Чудра»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звучат в рассказе сильнее всего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природы помогает понять настроение произведения: степь и ночь не просто описаны, а становятся частью переживаний героев.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свобода и гордость; остальные темы поддерживают конфликт и делают его более глубоким.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рассказа М. Горького «Макар Чудра»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800" y="1789450"/>
            <a:ext cx="17955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810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4313" y="1789450"/>
            <a:ext cx="209475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20575" y="1789450"/>
            <a:ext cx="239400" cy="239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Романтические признаки произведения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пейзаж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Степь, костёр и тишина ночи создают особую атмосферу тайны. Пространство выглядит широким и немного сказочным, поэтому история сразу воспринимается как легенда, а не как обычный случай.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любят и спорят так, будто от их выбора зависит вся жизнь. Чувства у Горького не тихие и не будничные, а яркие, резкие и очень напряжённые.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герои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Макар, Лойко и Радда показаны крупно, почти как образы из предания. У каждого свой сильный характер, и именно это делает их похожими на романтических героев.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человека и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степь подчёркивает одиночество людей и одновременно их внутреннюю свободу. Природа не просто окружает героев, а помогает увидеть масштаб их чувств и поступков.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интонация рассказа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Макара Чудры близка к живому устному рассказу: в ней есть народные обороты, повторения и меткие сравнения. Благодаря этому повествование звучит просто, но выразительно.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часто использует образные детали, чтобы передать настроение и характеры героев. Слова помогают не только увидеть картину, но и почувствовать силу, напряжение и гордость.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рассказа меняется: она то спокойная и задумчивая, то становится почти торжественной, то приобретает драматическую остроту. Поэтому текст читается как легенда с сильным эмоциональным звучанием.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противопоставлены герои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Противопоставления помогают увидеть ценности, которые герои считают важными, и те качества, которые они отвергают.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мире рассказа свобода, гордость и страсть звучат сильнее всего, а покорность и смирение выглядят как слабость.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рассказа М. Горького «Макар Чудра»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символы рассказа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Костёр, возле которого начинается история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собирает людей вместе и становится знаком живого рассказа. Он освещает лица, но не убирает тьму вокруг, поэтому сразу создаётся ощущение тайны и ожидания важного признания.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Бескрайняя степь как образ свободы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в рассказе кажется огромной и пустынной одновременно. Она напоминает, что свободный человек не привязан к одному месту, но за эту широту нередко платит одиночеством.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дорога и поиск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легенде связана с движением, выбором и внутренним поиском. Герои будто всё время идут вперёд, но не могут прийти к согласию, и это усиливает трагическое звучание истории.
</a:t>
            </a:r>
            <a:endParaRPr lang="en-US" sz="10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рассказа на уроке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идти от чтения к выводу: сначала понять сюжет, затем увидеть характеры, а после — особенности романтического рассказа.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Цитатные опоры для анализа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опоры помогают быстро связать текст рассказа с его главными темами и выводами.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Цитаты позволяют подтвердить основные идеи без пересказа сюжета: свобода, гордость и трагический исход связаны между собой.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М. Горького «Макар Чудра»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«Макар Чудра» остаётся важным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учит видеть цену свободы и гордости. Горький показывает сильных людей, но напоминает: без умения слышать другого даже яркая любовь может обернуться трагедией.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2026-05-22T23:23:34Z</dcterms:created>
  <dcterms:modified xsi:type="dcterms:W3CDTF">2026-05-22T23:23:34Z</dcterms:modified>
</cp:coreProperties>
</file>