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6. Оперное искусство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Опера: музыка, голоса, театр и живые эмоции на одной сцене.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родилась в Италии около 1600 года и быстро покорила Европу. В ней музыка, слово и игра актёров объединились в один яркий спектакль, а позже этот жанр полюбили и в России.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родилась опера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опера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— это спектакль, где история раскрывается не только словами, но и музыкой. Герои поют, а оркестр помогает зрителям лучше почувствовать каждое событие.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звучат арии, дуэты, ансамбли и хоры. Каждый вид пения по-своему показывает характер героя, его настроение и отношения с другими персонажами.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оперы называется либретто. Именно он помогает понять сюжет, а музыка делает радость, грусть, страх и смелость особенно яркими и запоминающимися.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оперу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сочиняет музыку, а либреттист пишет слова, которые будут петь артисты. Вместе они создают основу спектакля. Без их работы опера просто не начнётся.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исполнение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ведёт оркестр, певцы исполняют роли, а художники придумывают костюмы и декорации. Благодаря им сцена превращается то в дворец, то в лес, то в сказочный город.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оперный спектакль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оперы от замысла до премьеры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Ария звучит как большая сольная песня одного героя. В ней персонаж словно рассказывает о своих чувствах, мечтах или тревогах, а зрители лучше понимают его характер.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Дуэт и ансамбль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дуэте поют два исполнителя, а в ансамбле — несколько сразу. Такие номера помогают показать разговор, спор, дружбу или общее волнение героев на сцене.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поёт большой группой и создаёт мощное, торжественное звучание. Он может изображать народ, гостей праздника, воинов или сказочных жителей и делает сцену особенно живой.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Речитатив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Речитатив похож на разговор, но он всё равно связан с музыкой. Благодаря ему действие движется быстрее, а зритель слышит, что герои говорят почти без пауз.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пения в опере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 — самый низкий мужской голос. Он кажется мощным и уверенным, а иногда даже немного загадочным. Именно поэтому один голос может рассказать о герое не меньше, чем костюм.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Сопрано — самый высокий женский голос. Он звучит звонко и легко, поэтому часто подходит юным, нежным или очень смелым героиням.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Меццо-сопрано, тенор и баритон звучат по-разному, но каждый голос помогает создать свой образ. По тембру слушатель угадывает характер персонажа ещё до слов.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Оперные голоса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оркестр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сидят музыканты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оркестр находится в оркестровой яме перед сценой. Там сидят струнные, духовые и ударные инструменты. Они играют так, чтобы не мешать певцам, а помогать им.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умеет звучать нежно, тревожно, торжественно и радостно. Иногда он даже подсказывает, что сейчас случится в истории, словно тихий музыкальный помощник.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23167"/>
            <a:ext cx="428700" cy="38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23167"/>
            <a:ext cx="428700" cy="381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композиторы оперы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Вольфганг Амадей Моцарт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писал оперы с лёгкими, красивыми мелодиями и живыми героями. Его музыка до сих пор звучит на сценах многих стран и помогает зрителям смеяться, переживать и удивляться.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Верди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Верди создал оперы с сильными чувствами и яркими характерами. Его произведения любят за выразительные мелодии, в которых слышны смелость, грусть, радость и напряжение.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считается одним из основателей русской оперы. Его музыка связала народные интонации с большим театральным размахом, поэтому его произведения легко узнаются и запоминаются.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и Николай Римский-Корсаков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композиторы создали оперы, где особенно красиво звучат сказка, природа и человеческие чувства. Их произведения любят за мелодичность, яркие образы и волшебное настроение.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47" y="1892429"/>
            <a:ext cx="2710281" cy="20591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738" y="1892429"/>
            <a:ext cx="2710281" cy="20591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9429" y="1892524"/>
            <a:ext cx="2706552" cy="20589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0933" y="1892166"/>
            <a:ext cx="2721467" cy="205970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7775" y="362725"/>
            <a:ext cx="11238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опера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419566" y="4162561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«Иван Сусанин»: подвиг на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Михаила Глинки рассказывает о смелом человеке, который не боится трудного выбора. В музыке слышны и тревога, и сила, и чувство долга. Поэтому история звучит как настоящий героический рассказ, а не просто как урок из книги.
</a:t>
            </a:r>
            <a:endParaRPr lang="en-US" sz="1406" dirty="0"/>
          </a:p>
        </p:txBody>
      </p:sp>
      <p:sp>
        <p:nvSpPr>
          <p:cNvPr id="13" name="Text 3"/>
          <p:cNvSpPr txBox="1"/>
          <p:nvPr/>
        </p:nvSpPr>
        <p:spPr>
          <a:xfrm>
            <a:off x="3263308" y="4162536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«Борис Годунов»: история и характеры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Модеста Мусоргского важны не только события, но и настроение людей. Музыка помогает услышать, как меняются мысли героев, и делает исторический сюжет очень живым. На сцене это выглядит серьёзно и впечатляюще.
</a:t>
            </a:r>
            <a:endParaRPr lang="en-US" sz="1406" dirty="0"/>
          </a:p>
        </p:txBody>
      </p:sp>
      <p:sp>
        <p:nvSpPr>
          <p:cNvPr id="14" name="Text 4"/>
          <p:cNvSpPr txBox="1"/>
          <p:nvPr/>
        </p:nvSpPr>
        <p:spPr>
          <a:xfrm>
            <a:off x="6102276" y="4162511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«Снегурочка» и «Садко»: сказка и море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Римский-Корсаков умел превращать оперу в волшебный мир. В его произведениях можно встретить сказочных персонажей, лес, море и чудесные превращения. Музыка будто рисует красками всё, что происходит на сцене.
</a:t>
            </a:r>
            <a:endParaRPr lang="en-US" sz="1406" dirty="0"/>
          </a:p>
        </p:txBody>
      </p:sp>
      <p:sp>
        <p:nvSpPr>
          <p:cNvPr id="15" name="Text 5"/>
          <p:cNvSpPr txBox="1"/>
          <p:nvPr/>
        </p:nvSpPr>
        <p:spPr>
          <a:xfrm>
            <a:off x="8941293" y="4162511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русская опера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оперы часто звучат особенно душевно, потому что в них слышны народные напевы и знакомые интонации. А ещё в них есть сильные герои, красивые мелодии и истории, которые хочется слушать до самого конца.
</a:t>
            </a:r>
            <a:endParaRPr lang="en-US" sz="14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операх часто появляются знакомые сказочные герои: принцессы, волшебники, смелые молодцы и хитрые злодеи, поэтому детям легко следить за сюжетом и переживать за персонажей.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события в опере звучат особенно ярко: музыка может изображать полёт, колдовство, шаги в лесу или морской прибой, словно сама рассказывает картину.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умеет показать характер героя без слов: добрую мелодию, тревожные звуки, весёлый ритм или блестящие колокольчики. Так сказка становится слышимой.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сцене происходят чудеса, зритель не только смотрит, но и слушает их. Поэтому опера напоминает большую живую сказку с музыкой вместо подсказок.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 сказка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зрителя в опере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воспринимает спектакль от первого взгляда на сцену до понимания всей истории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3" y="4753825"/>
            <a:ext cx="363825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Декорации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место действия: дворец, лес, улицу или берег моря. По ним зритель сразу понимает, где происходит история, и легко представляет себе мир спектакля.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помогает узнать героя и его время. По костюму видно, кто перед нами: король, пастушка, волшебница или смелый путешественник из старинной сказки.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может сделать сцену яркой, тёплой, таинственной или праздничной. Он словно помогает музыке менять настроение и подсказывает зрителю, что сейчас важно увидеть.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сцены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декорации, костюмы и свет соединяются с музыкой, опера становится похожей на живую сказку. На сцене всё начинает звучать, двигаться и удивлять одновременно.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костюмы и декорации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 репетиции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репетиции певцы много раз повторяют слова, мелодии и движения. Они слушают подсказки дирижёра, чтобы не сбиться с темпа, громкости и общего звучания.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помогает соединить музыку со сценическим действием. Одну и ту же сцену повторяют снова и снова, пока каждый жест, поворот и взгляд не станут точными.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учит слушать очень внимательно. Ребёнок замечает разные голоса, слышит, как меняются интонации, и начинает лучше различать музыкальные краски и характеры героев.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развивает воображение и чувство ритма. Даже короткий музыкальный отрывок может подсказать, кто сейчас поёт, какое у него настроение и что произойдёт дальше.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спектакля нужно следить сразу за многим: за музыкой, словами, движением артистов и сюжетом. Такое внимание тренирует память и помогает не упустить важные детали.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опера развивает слух и внимание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Милане находится Ла Скала — театр, который знают во многих странах мира. Его часто называют настоящим домом большой оперы.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работает Большой театр — один из самых известных музыкальных театров России. Здесь ставят оперы, которые любят и взрослые, и юные слушатели.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знаменит Мариинский театр. Он известен своей долгой историей, красивой сценой и сильными певческими традициями.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Нью-Йорке работает Метрополитен-опера. Это один из главных оперных театров мира, где проходят большие и яркие спектакли.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оперные театры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оперном театре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красивой арии, дуэта или финала зрители аплодируют. Так они благодарят певцов, оркестр и всех, кто создал спектакль, и помогают сохранить особую атмосферу.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 приходят вовремя и заранее выключают звук телефона. Во время спектакля слушают тихо, не шуршат и не разговаривают, чтобы не мешать артистам и соседям.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голос звучит в зале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звука от дыхания певца до слушателя в театре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оперу особенной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соединяет музыку, театр и поэзию. Поэтому она не просто звучит, а рассказывает историю так, будто на сцене оживают чувства и события.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каждый герой имеет свой голос, а у каждой сцены — своё настроение. То она весёлая, то грустная, то таинственная, то героическая.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в опере похож на большой праздник искусства. Здесь важны и музыка, и костюмы, и свет, и движение артистов — всё вместе создаёт чудо.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— это музыка, которая умеет рассказывать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объединяет голоса, оркестр, сцену и костюмы, чтобы показать историю ярко и понятно. Она учит слушать, замечать чувства героев и по-настоящему любить музыку.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2026-05-24T22:14:39Z</dcterms:created>
  <dcterms:modified xsi:type="dcterms:W3CDTF">2026-05-24T22:14:39Z</dcterms:modified>
</cp:coreProperties>
</file>