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Потешки: весёлые маленькие стихи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стихи, которые хочется читать вслух и с улыбкой.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народные стихи дошли до нас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рождались в устной традиции, когда книги были редкостью. Их запоминали на слух, повторяли в семье, в игре и в дороге. Так короткие и звучные строки переходили от поколения к поколению.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потешка отличается от сказки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обычно совсем небольшая: её можно услышать и запомнить за один раз. Сказка же разворачивает длинный сюжет, а потешка сразу дарит ритм, улыбку и игру со словом.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важнее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потешке особенно заметны рифма, повтор и напевность. Она не стремится подробно рассказывать историю, зато красиво звучит и легко произносится, словно маленькая песенка для чтения вслух.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часто побуждает хлопать, топать, показывать руками или загибать пальчики. Сказка обычно слушается спокойно, а потешка превращает чтение в живое действие и помогает запоминать текст.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сказка может быть и грустной, и страшной, и торжественной, то потешка почти всегда лёгкая и шутливая. Она создана, чтобы радовать, удивлять и поднимать настроение детям.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и движение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идёт в ладоши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потешки читают вместе с хлопками, притопами и покачиванием. Такие движения делают чтение живым и помогают ребёнку не терять внимание. Слова будто сами подсказывают, что нужно показать.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становится игрой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легко превращается в маленькую игру, где всё связано: звук, жест и улыбка. Благодаря этому текст запоминается быстрее, а ребёнок охотнее повторяет его снова и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потешки нравятся детям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потешках есть смешные слова и неожиданные сочетания, которые сразу вызывают улыбку. Ребёнку интересно слушать, как звучит знакомый образ в весёлой и немного озорной форме.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не успевает надоесть и легко удерживается в памяти. Дети быстро начинают повторять строки сами, потому что они ритмичные, ясные и приятно ложатся на язык.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потешках часто встречаются дом, животные, еда, прогулка и простые дела. Всё это близко ребёнку, поэтому стихи кажутся тёплыми, понятными и очень родными.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31" y="3057275"/>
            <a:ext cx="12843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87" y="1405550"/>
            <a:ext cx="154125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говорят потешки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петушок и курочка часто становятся героями потешек. Через их повадки, голоса и смешные действия дети легче узнают знакомых животных и с интересом слушают текст.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бег, прыжки и дорога тоже часто появляются в потешках. С ними легко представить движение, почувствовать темп и повторить простые действия вместе с текстом.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помогают мягко говорить о сне, колыбели и спокойном отдыхе. Такие строки звучат тихо и ласково, поэтому их приятно слышать перед сном или после шумной игры.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Солнышко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Солнышко, дождик, ветер и утро делают потешки светлыми и живыми. Такие образы понятны детям, потому что их можно наблюдать каждый день вокруг себя.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умывание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потешках встречаются ложка, каша, вода и чистые ладошки. Эти темы знакомы каждому первокласснику, а весёлый ритм делает обычные действия чуть более радостными и понятными.
</a:t>
            </a:r>
            <a:endParaRPr lang="en-US" sz="10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про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 на мягких лапках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в потешке часто идёт тихо и мягко, будто крадётся по тёплому дому. Его легко представить у печки или возле окна, где он мурлычет и слушает, как звучит речь. Такой образ сразу делает стих ласковым и домашним.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на рассвете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в потешках обычно будит утро своим громким «ку-ка-ре-ку». Он важный, яркий и немного смешной, поэтому детям легко его запомнить. С ним текст становится звонким и особенно весёлым.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Зайчик, который всё время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в потешке не сидит на месте: он прыгает, прячется, оглядывается и снова скачет вперёд. Такой герой помогает показать движение прямо в словах. Ребёнок легко замечает, как стих оживает и превращается в маленькую сценку.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Пальчиковые потешки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Пальчиковые потешки удобно читать вместе с движениями рук. Ребёнок показывает пальчики, ладошки и простые жесты, а речь помогает ему двигаться в нужном ритме и не сбиваться.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стихи развивают ловкость пальцев и координацию движений. Когда текст короткий и повторяющийся, ребёнку легче запомнить слова и одновременно следить за тем, что делают руки.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Пальчиковые потешки особенно хороши для первого знакомства с чтением вслух. Они снимают напряжение, делают занятие похожим на игру и помогают говорить выразительно, спокойно и уверенно.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в повседневной жизни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умывания потешка помогает превратить обычное действие в маленький ритуал. Ритм стихов делает утро спокойнее, а ребёнок охотнее берётся за дело.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Одеваемся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поддерживает и подсказывает, когда нужно надеть одежду и собрать вещи. Весёлые строки помогают не торопиться и делают сборы более дружелюбными.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Едим за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еды потешка создаёт тёплое настроение и напоминает о порядке действий. Короткие строки удобно проговаривать тихо, не отвлекаясь от обеда или ужина.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гулять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прогулкой потешка помогает переключиться с одного занятия на другое. Она задаёт бодрый темп и делает выход из дома более лёгким и радостным.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Готовимся ко сну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потешка звучит мягко и спокойно, словно колыбельная с улыбкой. Она помогает завершить день без спешки и настроиться на отдых.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потешка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любит рифму, повтор и чёткий ритм. Из-за этого строки легко подхватываются на слух, а слова будто сами просятся произноситься вслух и по памяти.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теплоту создают ласковые слова: котик, зайчик, ручки, ножки. Они делают звучание мягким и добрым, поэтому потешка напоминает маленькую песенку, которую хочется повторить.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коротких строках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в шутливой форме напоминает, что надо быть аккуратным, вовремя умываться и беречь вещи. Весёлые строки легко запоминаются и мягко подсказывают, как вести себя правильно.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тексте часто прячется добрый совет: помочь младшему, поделиться, не лениться и радоваться труду. Так простая игра со словами превращается в урок доброты и заботы.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учат замечать красоту обычной жизни: солнце, дом, чистые руки, дружбу и порядок. Они показывают, что хорошее настроение можно сохранять даже в самых простых делах.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смешными рифмами стоит народный опыт, переданный без длинных объяснений. Ребёнок смеётся, слушает и незаметно запоминает полезную мысль, которая пригодится ему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потешки помогают речи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потешках часто встречаются похожие звуки и короткие слова. Это тренирует слух, учит различать звучание речи и произносить слова более ясно и выразительно.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потешку вместе со взрослым, он увереннее говорит и меньше боится ошибиться. Весёлый текст помогает читать громко, смело и с удовольствием.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ребёнку произносить слова в одном темпе и не сбиваться. Повторы делают фразы знакомыми, поэтому их легче читать вслух и запоминать на слух.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потешки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Потешки, которые живут давно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потешки переходили из семьи в семью, из поколения в поколение. Их запоминали на слух, поэтому один и тот же текст мог звучать по-разному, но оставаться узнаваемым.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детские рифмовки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появляются новые короткие рифмовки для детей, но им тоже нужны ритм, юмор и простые слова. Значит, народная традиция продолжается и в наше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Потешка, прибаутка, считалка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читают ради игры, движения и весёлого настроения. В ней особенно важны ритм, повтор и действие, которое можно показать руками или движением тела.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используют в игре, чтобы выбрать водящего или распределить роли. Главная задача считалки — помочь договориться быстро, честно и весело.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похожа на шутливую маленькую историю. В ней обычно есть забавный поворот, неожиданная концовка и образ, который вызывает улыбку.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потешки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всегда короткая, поэтому её удобно слушать и повторять. Небольшой объём помогает быстро понять смысл и не утомляет маленького читателя.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часто встречаются повторяющиеся слова и строки. Повтор делает текст похожим на игру и помогает лучше запомнить каждую фразу.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потешки важны ритм, звукопись и простая интонация. Иногда её хочется читать почти нараспев, словно маленькую песенку.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образ или ласковое обращение делают текст живым и добрым. Именно поэтому потешка легко входит в память и подходит для чтения, заучивания и игр.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на уроке и дома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потешка помогает начать работу с улыбки, а потом переключиться на чтение, игру или разминку. Короткие строки быстро настраивают класс на общий ритм.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потешка объединяет взрослого и ребёнка. Её приятно читать вслух перед сном, во время игр и в обычные спокойные минуты, когда хочется тепла 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потешка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строится из простых, легко произносимых слов. Короткие фразы звучат ясно и сразу запоминаются на слух.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строки создают ровный ритм. Благодаря этому потешку удобно читать, проговаривать и сопровождать движением.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центре оказывается кот, петушок, зайчик или другой знакомый образ. Такой герой делает текст живым и понятным ребёнку.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часто звучит ласковое обращение или смешная развязка. Она оставляет после чтения улыбку и желание повторить текст ещё раз.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потешки не устаревают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говорят о том, что знакомо каждому ребёнку: доме, сне, игре, животных и заботе. Поэтому они понятны без длинных объяснений и остаются близкими.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звучание похоже на маленькую песенку, а добрый юмор сразу вызывает улыбку. Такой текст приятно слушать и в детстве, и позже.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Потешка легко подстраивается под новое время, но сохраняет главное: простоту, ритм и теплоту. Именно поэтому дети продолжают любить её и сегодня.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 потешке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слушать потешку, можно заметить повтор, рифму, ласковые слова и быстрый ритм. Всё это делает текст звонким, лёгким и очень запоминающимся.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одной короткой потешке соединяются движение, звук животного и смешная шутка. Из-за этого она звучит живо, будто маленькая игра прямо в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— весёлая школа слова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учат слушать, говорить, запоминать и радоваться слову. В них живут игра, народная мудрость и добрый юмор, поэтому они остаются любимыми и нужными для детей.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2026-05-24T00:17:02Z</dcterms:created>
  <dcterms:modified xsi:type="dcterms:W3CDTF">2026-05-24T00:17:02Z</dcterms:modified>
</cp:coreProperties>
</file>