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8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законы Менделя: расщепление и независимое наследование признаков
</a:t>
            </a:r>
            <a:endParaRPr lang="en-US" sz="3138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второго закона Менделя и принципа наследования нескольких признаков.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и его открытие наследования признаков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изучал наследование у гороха с 1856 по 1863 год, заложив основу генетики. Его эксперименты показали закономерности, противоречащие прежним гипотезам смешивания признаков.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закона расщепления Менделя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двух организмов с разными аллелями одного признака во втором поколении проявляется соотношение фенотипов 3:1, где доминантный преобладает.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моногибридными скрещиваниями показывают устойчивое и повторяемое соотношение, подтверждая единый механизм наследования.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закон подтверждает, что признаки наследуются отдельными наследственными факторами — генами, которые не смешиваются, а распределяются независимо.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гороха с жёлтыми и зелёными семенами в поколении F2 наблюдается классическое соотношение 3:1, подтверждающее закон менделевского расщепления.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потомков проявляют доминантный жёлтый цвет семян в поколении F2.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Мендель, 1865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endParaRPr lang="en-US" sz="7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дигибридное скрещивание: определение и пример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— это скрещивание между организмами, которые отличаются по двум признакам, например цвету и форме семян у гороха.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горох с генотипом AABB скрещивают с aabb, что позволяет изучать наследование двух независимых пар генов одновременно в потомстве.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фенотипов при дигибридном скрещивании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Фенотипы распределяются по классическому правилу 9:3:3:1 среди потомков второго поколения.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результат свидетельствует о независимом наследовании двух наборов генов при дигибридном скрещивании.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Менделя, 1865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закона независимого наследования признаков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формировании гамет аллели разных пар генов распределяются независимо друг от друга, обеспечивая разнообразие сочетаний признаков.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определённого аллеля одного гена не влияет на наследование аллеля другого, если гены расположены на разных хромосомах.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закон объясняет появление новых комбинаций признаков в потомстве при дигибридном и более сложных скрещиваниях.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наследование усиливает генетическое разнообразие, важное для адаптации и эволюции видов.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Менделя по дигибридному скрещиванию гороха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комбинировал горох с жёлтыми гладкими и зелёными морщинистыми семенами, чтобы изучить наследование сразу двух признаков. Это позволило обнаружить закономерности их совместного распределения.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жёлтых и зелёных семян с разной формой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доказало, что разные признаки наследуются независимо, что кардинально изменило представления о генетике и наследственности в целом.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опыта для науки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эксперимента проявились четыре варианта семян по цвету и форме с характерным соотношением 9:3:3:1, что иллюстрирует закон независимого наследования.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фенотипов в поколении F2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0067" y="1145300"/>
            <a:ext cx="3283966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Генотипические и фенотипические соотношения при дигибридном скрещивании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частоты генотипов и соответствующих фенотипов в потомстве F2, демонстрируя классическое соотношение 9:3:3:1.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соответствие частот генотипов фенотипам подтверждает закономерности дигибридного наследования.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Мендель, 1865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4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 при дигибридном скрещивании
</a:t>
            </a:r>
            <a:endParaRPr lang="en-US" sz="2584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мейоза у организма с генотипом AaBb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и рецессивные аллели: понятие и примеры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 — это одна из нескольких форм гена, влияющая на определённый признак. Каждый организм получает по одному аллелю от каждого родителя для каждого гена.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жёлтый цвет семян гороха — доминантный признак, а зелёный — рецессивный, проявляющийся только в гомозиготном состоянии (aa).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проявляется даже при наличии лишь одной копии, подавляя рецессивный, который заметен только при отсутствии доминантного аллеля.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независимого наследования генов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наследование признаков возможно, если гены находятся в разных парах гомологичных хромосом, что обеспечивает их свободное распределение в мейозе.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аллели разных генов комбинируются случайным образом, благодаря разделению хромосом, что формирует разнообразие признаков у потомства.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закона независимого наследования: сцепление генов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независимого наследования справедлив только для генов, расположенных на разных хромосомах или далеко друг от друга на одной хромосоме.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близко друг к другу, наследуются сцепленно, передаваясь вместе от родителей к потомству в определённых комбинациях.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вызывает нарушение классического соотношения фенотипов, обусловленного законом Менделя, и зависит от расстояния между генами в хромосоме.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важно учитывать при селекции и генетических исследованиях для корректного предсказания наследственных признаков.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сцепленного наследования у дрозофилы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мушек дрозофил белый цвет глаз часто сочетается с миниатюрными крыльями из-за близкого расположения генов, ответственных за эти признаки, на одной хромосоме. Это доказывает сцепленное наследование.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глаз и миниатюрные крылья у дрозофилы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Менделя и последователей показали, что некоторые признаки у дрозофилы не распределяются независимо. Эти данные стали важным исключением из закона независимого наследования.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Эксперименты, подтверждающие сцепление генов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законов Менделя для селекционной работы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позволяют селекционерам прогнозировать, какие признаки вероятнее появятся у потомства при скрещивании определённых особей с заданными генотипами.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генетических законов ускоряет процесс создания новых сортов и пород с улучшенными качествами и адаптацией к условиям среды.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отбирать растения и животных с нужными характеристиками, такими как устойчивость к болезням, улучшенный вид или производительность.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45022" y="1474950"/>
            <a:ext cx="38325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законов Менделя в современной генетике
</a:t>
            </a:r>
            <a:endParaRPr lang="en-US" sz="3082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законов Менделя помогает выявлять наследственные заболевания и прогнозировать риски их передачи в семьях.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Менделевские законы лежат в основе анализа родословных и изучения генетической вариативности у разных видов.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наследования позволяют создавать трансгенные организмы с нужными свойствами для науки и промышленности.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на дигибридное скрещивание для школьников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гороха AaBb с AaBb необходимо определить вероятности появления разных фенотипов. Задача включает построение решётки Пуансона для анализа аллельных комбинаций.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показывают, что во втором поколении следует ожидать фенотипическое соотношение 9:3:3:1, что подтверждается практическими наблюдениями.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вероятностей: фенотипы при дигибридном скрещивании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диаграммы показывают типичные частоты различных фенотипов, полученных при дигибридном скрещивании гороха.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фенотипов соответствует классическому закону Менделя с соотношением 9:3:3:1, что подтверждает независимое наследование.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на основе классических генетических экспериментов Менделя
</a:t>
            </a:r>
            <a:endParaRPr lang="en-US" sz="13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опытов Менделя и значение для науки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Менделя впервые выявили закономерности наследования, что положило начало генетике как самостоятельной науке.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знания позволили научно объяснить разнообразие и появление новых признаков в поколениях организмов.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доказал, что наследственные признаки передаются как дискретные факторы — гены, а не смешиваются, что было революционным открытием.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Менделя: фундамент биологических наук и практики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продолжают играть ключевую роль в генетике, селекции и медицине, обеспечивая понимание и управление процессами наследования у живых организмов.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2026-05-08T04:53:07Z</dcterms:created>
  <dcterms:modified xsi:type="dcterms:W3CDTF">2026-05-08T04:53:07Z</dcterms:modified>
</cp:coreProperties>
</file>