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перпендикулярность: линии вокруг нас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важные связи между прямыми в геометрии.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прямые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перпендикулярные прямые помогают строить фигуры, находить углы и понимать чертежи. Эти свойства нужны в 6 классе, а ещё встречаются в предметах вокруг нас — от тетради до планов улиц.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 одной плоскости, никогда не пересекаются и при продолжении сохраняют то же направление.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ними остаётся одинаковым в любой точке, поэтому такие прямые выглядят как ровные «идущие рядом» линии.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параллельность часто показывают стрелками; примеры — рельсы, строки в тетради и противоположные стороны прямоугольника.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определение и признаки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можно продолжать бесконечно и они не встретятся, это сильный признак параллельности.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третьей прямой удобно сравнивать накрест лежащие углы: если они равны, прямые параллельны.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проверочный признак — равные соответственные углы; он часто используется в задачах на углы.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параллельность на чертеже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проверки помогают не угадывать ответ, а точно доказывать свойство прямых по рисунку.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пересечении параллельных прямых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 особенно полезны, когда на рисунке нужно найти неизвестный угол без измерения.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указывает на параллельность, а сумма 180° помогает находить недостающие значения.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правила о соответствующих, накрест лежащих, односторонних и смежных углах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так, что образуют угол 90°. Такой угол называют прямым.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и прямой угол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прямой угол обычно отмечают маленьким квадратом у вершины, чтобы его было легко заметить.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перпендикулярных линий — пол и стена, оси координат, соседние стороны тетради в клетку и прямоугольника.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в школьных и домашних предметах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стола и дверная рама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прямой угол легко найти там, где детали должны точно сходиться: у стола, двери или книжной полки. Такие формы помогают проверять ровность предметов и аккуратность сборки. Для иллюстрации подойдёт домашний интерьер с чёткими линиями.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книга и плитка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тоже часто содержат прямые углы. Обложка книги, лист тетради и плитка на полу удобно показывают перпендикулярные стороны. На таком изображении хорошо видно, как геометрия связана с повседневными вещами.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доска и рабочее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доска и организованное рабочее место состоят из пересекающихся под прямым углом линий. Это делает рисунок понятным и строгим по форме. По таким объектам удобно объяснять, где находятся перпендикулярные прямые.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параллельных и перпендикулярных прямых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отличаются два основных вида взаимного расположения прямых.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сохраняет направление и расстояние, а перпендикулярность всегда образует прямой угол.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математики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с линейкой и угольником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край угольника прикладывают к заданной прямой, чтобы задать точное направление будущей линии.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Сдвиг к точке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удерживают неподвижно, а угольник аккуратно сдвигают вдоль неё до нужной точки на чертеже.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Проведение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отмеченную точку проводят новую прямую по стороне угольника. Она получается параллельной исходной.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перпендикуляр через точку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с угольником для точки на прямой и вне прямой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измеряют транспортиром: центр совмещают с вершиной, а одну сторону угла — с нулевой отметкой. Затем читают значение по шкале в градусах.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и проверяют углы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имеет величину 90°. Если измерение даёт именно такое значение, линии, образующие его, являются перпендикулярными.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образуют развернутую линию, поэтому их сумма всегда равна 180°. Это удобно для проверки вычислений и построения чертежей.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накрест лежащие или соответственные углы равны, можно сделать вывод о параллельности прямых. Так углы помогают распознавать свойства линий без лишних измерений.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углов с параллельностью и перпендикулярностью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самые частые признаки, по которым в задачах делают вывод о свойствах прямых и проверяют построения.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и величина 90° — главные ориентиры: они позволяют отличать параллельные прямые от перпендикулярных.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материалу школьного курса геометрии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противоположные стороны образуют две пары параллельных прямых, а соседние стороны пересекаются под прямым углом.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угла прямоугольника равны 90°, поэтому он удобен для проверки понимания перпендикулярности на чертежах и в фигурах.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тоже две пары параллельных сторон, но дополнительно все стороны равны, что делает его особенно наглядным примером.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перпендикулярные стороны в прямоугольнике и квадрате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прямоугольник, и квадрат часто встречаются в задачах 6 класса, потому что в них легко увидеть сразу оба свойства — параллельность и перпендикулярность.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большая геометрическая схема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на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кварталы часто выглядят как аккуратная сетка: одни улицы идут параллельно, а другие пересекают их под прямым углом. Благодаря этому легко считать дома и находить нужный маршрут.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Перекрёстки и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дороги встречаются под углом 90°, образуется удобный ориентир для водителей и пешеходов. Такая схема помогает быстрее понимать, где расположен перекрёсток и как устроен городской район.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чаще встречаются эти линии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формы и ровные края вокруг нас помогают быстро замечать линии, похожие на изучаемые в геометрии.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перпендикулярные линии встречаются почти в каждом предмете повседневной среды, поэтому тема легко связывается с жизнью.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примерам из школьного курса и бытовых предметов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путать параллельные прямые с отрезками одинаковой длины: важна не длина, а направление и отсутствие пересечения в одной плоскости.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прямыми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только по рисунку на листе: если прямые не встретились сразу, они всё равно могут пересечься при продолжении.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прямой угол не считается прямым без проверки. Чтобы получить точный ответ, нужно измерить его транспортиром, а не полагаться на глаз.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параллельность и перпендикулярность
</a:t>
            </a:r>
            <a:endParaRPr lang="en-US" sz="1979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важные шаги при анализе чертежа и вычислении углов.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 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на чертеже помогают быстро понимать, какие линии и углы рассматриваются в задаче.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позволяют быстро читать рисунок и сразу видеть, какие свойства прямых и углов нужно применять.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математики, правила оформления чертежей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 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параллели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тетрадь, окно или книжную полку и отметь, какие стороны выглядят параллельными. Это помогает замечать геометрию в обычных предметах.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прямую и с помощью угольника построй к ней линию под прямым углом. Так проще понять, как выглядит перпендикуляр на чертеже.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 стол, книгу или плитку на полу и найди угол, похожий на 90°. Затем сравни его с линейкой или угольником для точности.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задачу по рисунку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схему с пересекающимися прямыми и попробуй найти неизвестные углы. Это упражнение тренирует внимание к признакам параллельности и перпендикулярности.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Начертить 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провести две линии так, чтобы они не пересекались и сохраняли одинаковое расстояние. Такое упражнение развивает аккуратность построения.
</a:t>
            </a:r>
            <a:endParaRPr lang="en-US" sz="11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параллельных и перпендикулярных прямых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сохраняет направление и расстояние между прямыми, а перпендикулярность создаёт прямой угол. Эти признаки помогают строить чертежи, измерять углы и уверенно решать задачи.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2026-05-24T16:39:42Z</dcterms:created>
  <dcterms:modified xsi:type="dcterms:W3CDTF">2026-05-24T16:39:42Z</dcterms:modified>
</cp:coreProperties>
</file>