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Апогей и кризис советской системы: 1945—1991 гг. и формирование Российской Федерации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главных событий и перемен в СССР и начале новой российской государственности.
</a:t>
            </a:r>
            <a:endParaRPr lang="en-US" sz="3566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 1945 году СССР укрепил мировое влияние, развивал социалистическую систему и сталкивался с внутренними экономическими и социальными проблемами, формируя сложный исторический контекст.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после Второй мировой: время роста и испытаний
</a:t>
            </a:r>
            <a:endParaRPr lang="en-US" sz="2786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контроль в послевоенные годы
</a:t>
            </a:r>
            <a:endParaRPr lang="en-US" sz="2636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восстановление разрушений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унесла жизни миллионов и уничтожила тысячи населённых пунктов. К 1953 году экономика оживала, восстанавливались заводы, дороги и жилые дома.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оборонной индустрии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активно строил атомные станции, авиационную и тяжёлую промышленность, что усиливало военно-технический потенциал страны в условиях холодной войны.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внутреннего контроля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репрессии и цензура продолжались, чтобы подавить инакомыслие. Партия поддерживала строгий порядок во имя стабильности и борьбы с врагами.
</a:t>
            </a:r>
            <a:endParaRPr lang="en-US" sz="10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в послевоенный период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тяжелой промышленности росло быстрыми темпами, в то время как товары народного потребления развивались слабо.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акцент на оборонные и тяжёлые отрасли с недостаточным развитием потребительского сектора.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статистические данные СССР, 1951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Хрущёвская оттепель: реформы и либерализация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Сталина произошло смягчение политического режима: репрессии прекратились, многих реабилитировали, что сняло напряжённость в обществе.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Хрущёв инициировал реформы в сельском хозяйстве, включая освоение целинных земель, что было направлено на увеличение продовольственного производства.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репрессий и новая политика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по освоению целины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искусственный спутник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год ознаменовался запуском спутника «Спутник-1», что стало мировым прорывом и демонстрацией научного потенциала страны.
</a:t>
            </a:r>
            <a:endParaRPr lang="en-US" sz="1099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Юрия Гагарина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Гагарин впервые покорил космос, став символом технологического превосходства СССР и вдохновляя молодёжь на изучение наук.
</a:t>
            </a:r>
            <a:endParaRPr lang="en-US" sz="1144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достижения советской космонавтики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на пике мировой мощи: международная политика
</a:t>
            </a:r>
            <a:endParaRPr lang="en-US" sz="2579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присутствие и дипломатия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расширял военную базу за рубежом и участвовал в Холодной войне, что укрепляло его позиции на мировой арене.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социалистических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активно оказывал помощь и поддержку странам Восточной Европы и Азии, усиливая своё влияние в международном социалистическом движении.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1970–1980-х: первые признаки кризиса
</a:t>
            </a:r>
            <a:endParaRPr lang="en-US" sz="2636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затраты на оборону ограничивали ресурсы для развития потребительских товаров и инноваций.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планирование не справлялось с развитием технологий, что тормозило экономический прогресс.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продукции оставалось низким, не удовлетворяя потребности граждан и снижая доверие к системе.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недовольство усиливалось на фоне отставания уровня жизни от западных стран и экономической стагнации.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Олимпиада-80: успех и международный бойкот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Олимпиада стала символом советских достижений в спорте и инфраструктуре, вызвав гордость среди граждан.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бойкот 65 стран из-за ввода войск в Афганистан подорвал международный престиж СССР и осложнил дипломатические отношения.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 период застоя: настроения и протестное движение
</a:t>
            </a:r>
            <a:endParaRPr lang="en-US" sz="2103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недовольства среди молодежи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товаров и ограничения порождали неформальные молодежные группы, стремившиеся к свободе выражения и смене общественных норм.
</a:t>
            </a:r>
            <a:endParaRPr lang="en-US" sz="1066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Диссиденты и борцы за права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Сахаров и другие активисты выступали за права человека и свободу слова, подвергаясь давлению, но влияя на общественное сознание.
</a:t>
            </a:r>
            <a:endParaRPr lang="en-US" sz="11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1985 году Михаил Горбачёв становится лидером СССР и запускает программу перестройки — реформы направлены на обновление экономики с элементами рыночных отношений и повышение эффективности производства.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 гласность: реформы Горбачёва
</a:t>
            </a:r>
            <a:endParaRPr lang="en-US" sz="245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способствует открытости в СМИ и обществе, расширяется свобода выражения мнений; кооперативы и частные предприятия получают право на существование, что меняет политическую и культурную атмосферу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национальные кризисы конца 1980-х
</a:t>
            </a:r>
            <a:endParaRPr lang="en-US" sz="2436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 год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экономический спад из-за реформ, многие предприятия не выдерживают конкуренции, дефицит товаров становится хроническим.
</a:t>
            </a:r>
            <a:endParaRPr lang="en-US" sz="1233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1988 год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Ухудшается положение в сельском хозяйстве, цены растут, появляется нехватка основных продуктов питания.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год
</a:t>
            </a:r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конфликтов в Нагорном Карабахе, Прибалтике и Ферганской долине вызывает социальные волнения и протесты.
</a:t>
            </a:r>
            <a:endParaRPr lang="en-US" sz="1385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 год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насилия в Южной Осетии и других регионах приводят к усилению массовых демонстраций и забастовок в разных республиках СССР.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Августовский путч 1991 года: попытка спасти СССР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1991 года группа партийных лидеров попыталась остановить реформы и сохранить советскую власть с помощью государственного переворота и введения чрезвычайного положения.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захват власти и блокирование Горбачёва, поддержка народа и вооружённых сил России позволила победить путчистов, что ускорило процесс распада Советского Союза.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соглашений в Беловежской пуще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декабря 1991 года лидеры России, Украины и Беларуси официально объявили о завершении существования СССР и создании СНГ, положив конец многолетнему союзному строю.
</a:t>
            </a:r>
            <a:endParaRPr lang="en-US" sz="980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СНГ в постсоветском пространстве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СНГ стало попыткой сохранить сотрудничество между бывшими республиками, упрощая экономические и политические связи после распада огромного государства.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прекращение существования СССР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декабря 1991 года Верховный Совет СССР объявил о прекращении деятельности Союза, закрепив независимость 15 новых суверенных государств на мировой арене.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распада СССР: Беловежские соглашения
</a:t>
            </a:r>
            <a:endParaRPr lang="en-US" sz="2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Российской Федерации: ключевые события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1991 года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Федерация провозглашается независимым государством с Борисом Ельциным в качестве первого президента.
</a:t>
            </a:r>
            <a:endParaRPr lang="en-US" sz="1329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1991 года
</a:t>
            </a:r>
            <a:pPr algn="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реформирование государственной системы и переход от плановой экономики к рыночным отношениям.
</a:t>
            </a:r>
            <a:endParaRPr lang="en-US" sz="1379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1991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признаётся правопреемницей СССР и получает постоянное место в Совете Безопасности ООН.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и их последствия, 1992–1993 годы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реформ Россия столкнулась с резким спадом экономики, резким ростом инфляции и безработицы, а также быстрым увеличением доли частного сектора в экономике.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дали начало рыночной экономике, но вызвали серьёзные социально-экономические трудности: резкий рост цен и безработицы, снижение производства.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Госкомстат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изменения в России 1990-х
</a:t>
            </a:r>
            <a:endParaRPr lang="en-US" sz="2453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независимые СМИ, свободные газеты и телеканалы, которые открыто обсуждали политические и социальные темы, ранее запрещённые цензурой.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массовой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распространились новые музыкальные направления, мода и молодёжные субкультуры, отражающие перемены и запросы общества того времени.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роста безработицы и бедности появились волонтёрские организации и общественные инициативы, направленные на поддержку нуждающихся и уязвимых групп.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России после распада СССР
</a:t>
            </a:r>
            <a:endParaRPr lang="en-US" sz="2792" dirty="0"/>
          </a:p>
        </p:txBody>
      </p:sp>
      <p:sp>
        <p:nvSpPr>
          <p:cNvPr id="10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200" y="2060251"/>
            <a:ext cx="20259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 год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новых границ и начало вывода российских войск из стран Восточной Европы и бывших советских республик.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475828" y="2060251"/>
            <a:ext cx="20259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1992–1994 гг.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Подписаны договоры с США о сокращении стратегических ядерных вооружений (СНВ-1), что снизило военную напряжённость.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621453" y="2060251"/>
            <a:ext cx="20259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1990-х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получает значительную экономическую помощь от Международного валютного фонда и Всемирного банка для поддержки реформ.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67078" y="2060251"/>
            <a:ext cx="20259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переговоры о вступлении в международные организации, включая Совет Европы, что демонстрирует курс на интеграцию с мировым сообществом.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СССР для современной России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передал России развитую систему образования и научные учреждения, ставшие фундаментом для дальнейшего развития технологий и науки.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социальной сфере сохранились традиции межнационального сосуществования, что позволило поддерживать относительную стабильность в многонациональном государстве.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вместе с положительным опытом Россия унаследовала бюрократию, коррупцию и нерешённые этнические конфликты, усложняющие современное управление страной.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подъём, кризис и становление новой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1945–1991 годов характеризуется значительными успехами и глубокими проблемами СССР, которые привели к его распаду и формированию Российской Федерации с её современными вызовами и возможностями.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2026-05-11T04:02:45Z</dcterms:created>
  <dcterms:modified xsi:type="dcterms:W3CDTF">2026-05-11T04:02:45Z</dcterms:modified>
</cp:coreProperties>
</file>