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и тема памяти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книгах Успенского бывает весёлой, точной и очень узнаваемой.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легко запомнить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писал о Чебурашке, Крокодиле Гене, коте Матроскине и жителях Простоквашино. Его короткие реплики, смешные недоразумения и яркие детали делают тексты понятными и близкими младшим школьникам.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«память»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человеку запоминать слова, лица, правила и поручения, а потом быстро вспоминать их, когда это нужно на уроке, дома или в игре.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нужна, чтобы читать, считать, учить стихи и не терять важные школьные дела. Без памяти человеку трудно действовать уверенно и без лишней суеты.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память часто показывает характер героя: один всё забывает, другой помнит очень точно. Так читатель сразу видит, кто внимателен, а кто рассеян.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мире Успенского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в кармане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долго ищет, что нужно было сделать, и вдруг находит в кармане сложенную записку. В ней всё написано просто и понятно. Сразу становится ясно: память иногда прячется в самых обычных вещах.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кончике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хмурится и пытается вспомнить нужное слово. Он уже почти сказал его, но снова останавливается. Рядом стоит друг и терпеливо подсказывает, а смешная пауза делает сцену особенно живой.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Вспомнил не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сначала уверяет, что ничего не забыл, а потом вдруг вспоминает важную деталь. Он смотрит задумчиво, почесывает затылок и улыбается, когда ответ наконец находится. В такой сцене хорошо видна работа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заметить память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ситуация сразу делает забывчивость понятной. Когда герой ошибается не нарочно, читатель не пугается, а улыбается и легче запоминает, как было правильно.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часто использует короткие фразы, повторы и разговоры героев. Благодаря этому мысль звучит ясно, а важное слово или правило остаётся в памяти надолго.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ошибка в тексте не только смешит, но и учит. Она показывает, что память можно тренировать, а к промахам лучше относиться спокойно.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смешная путаница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добрых и смешных эпизодах у Эдуарда Успенского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813" y="2167825"/>
            <a:ext cx="165375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важное слово или правило повторяется несколько раз, его легче удержать в памяти. В текстах Успенского повтор делает фразу звучной и помогает быстро её запомнить.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созвучия и ритм делают фразу похожей на песенку. Такая строка легче остаётся в голове, а ребёнку хочется произнести её ещё раз.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описан точно и заметно, он сразу рисуется в воображении. Память любит подробности: цвет, форму, движение и маленькую смешную деталь.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событие выглядит неожиданно или смешно, его труднее забыть. Именно поэтому забавные эпизоды Успенского так хорошо остаются в памяти читателя.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учится вспоминать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тетрадь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сидит за столом, смотрит в книгу и старается вспомнить ответ. Рядом лежит тетрадь, где можно ещё раз проверить себя. Такая сцена показывает, как память помогает в учёбе и не даёт растеряться.
</a:t>
            </a:r>
            <a:endParaRPr lang="en-US" sz="85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находит маленькую записку и сразу становится увереннее. Он читает её, улыбается и понимает, что нужное дело уже записано. Бумажная подсказка помогает не забыть важное и спокойно продолжить день.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альбом с рисунками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могут быть календарь, альбом и несколько рисунков, связанных с событиями дня. Герой смотрит на них и постепенно вспоминает, что было сначала, а что потом. Предметы подсказывают порядок и поддерживают память.
</a:t>
            </a:r>
            <a:endParaRPr lang="en-US" sz="8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забота о людях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нужна не только для правил и слов. Она помогает помнить друзей, добрые дела и обещания, а значит учит быть внимательным и честным.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Успенского герои нередко вспоминают тех, кто помог им в трудную минуту. Такое воспоминание делает отношения теплее и показывает уважение к другому человеку.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помнит о хороших поступках, он легче отвечает добром на добро. Поэтому память связана не только с учёбой, но и с настоящей дружбой.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запомнить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путь, который помогает младшему школьнику не забыть важное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память иногда ошибается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спешит, он легко путает слова, имена и даты: внимание рассеивается, и нужная деталь ускользает из памяти.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Успенского такая ошибка звучит смешно, потому что герой отвечает не совсем так, как надо, и сразу попадает в забавную ситуацию.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смехом есть важный урок: память становится надёжнее, когда человек слушает внимательно, не торопится и ещё раз проверяет себя.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забылось, не стоит огорчаться. Ошибку можно исправить, а потом запомнить правильный вариант лучше и крепче.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предметы-напоминалки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листок с короткой запиской: что сделать, что взять и куда идти. Рядом стоит школьный ранец, а часы тихо напоминают о времени. Такой маленький помощник спасает от лишней спешки и помогает не забыть важное.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в книге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торчит яркая закладка, чтобы ученик не потерял нужную страницу. Он открыл учебник, задумался и снова быстро нашёл место, с которого нужно продолжать. Простая закладка делает чтение удобным и помогает памяти работать аккуратнее.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висит календарь, а рядом — расписание уроков. Ребёнок смотрит на них перед выходом в школу и проверяет, всё ли готово. Такие предметы помогают помнить дела по порядку и чувствовать себя спокойнее.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Успенского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звучит просто и ясно. Ребёнок сразу понимает, о чём идёт речь, и легко удерживает в памяти главное.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друг с другом коротко и выразительно. Реплики помогают услышать характер персонажей и запомнить смешную ситуацию почти как сценку.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текст нетрудно повторить своими словами. Простые слова и точные детали делают рассказ понятным, а память работает увереннее.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тренируется память у школьника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простые действия помогают ребёнку запоминать материал увереннее и без лишнего волнения.
</a:t>
            </a:r>
            <a:endParaRPr lang="en-US" sz="9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памяти и чтения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голове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читает, он удерживает в памяти героев, их поступки и отношения. Чем ярче персонаж, тем легче вспомнить, что с ним произошло.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выражения работают как подсказки. Они возвращают внимание к важным местам текста и помогают запомнить его без лишнего труда.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запоминаются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персонажей звучат живо и почти как настоящая беседа. Поэтому ребёнку легче вспомнить, кто что сказал, и пересказать эпизод по порядку.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остаются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ситуация или забавная ошибка быстро откладываются в памяти. Успенский делает такие моменты очень заметными, и чтение становится особенно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иллюстрации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ученик стоит у доски и старается вспомнить ответ. Рядом лежат тетрадь и учебник, а на лице заметно лёгкое волнение и сосредоточенность.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можно показать расписание уроков, а возле парты — аккуратную подсказку или записку. Такая сцена хорошо передаёт школьную память, внимание и желание не ошибиться.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человеку учиться, потому что без неё трудно удержать правила, задания и новые знания. Чем внимательнее ребёнок, тем увереннее он чувствует себя в школе.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важна и для дружбы: она хранит обещания, добрые слова и поступки. В книгах Успенского это особенно заметно, потому что герои помнят друг о друге.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смешная забывчивость имеет смысл. Она напоминает, что ошибаться не страшно, если потом спокойно исправить неточность и запомнить правильный вариант.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материал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или правило повторяют несколько раз, оно запоминается прочнее. Это простой и надёжный способ для школьника.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детали и слушать без спешки. Тогда важная информация лучше удерживается в памяти и не теряется.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спокойная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ошибка, её можно исправить без огорчения. Так память тренируется, а смешной промах превращается в полезный опыт.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близка детям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забывчивость знакома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забывают стихотворение, ручку или нужную тетрадь. Поэтому тема памяти сразу узнаётся и кажется очень близкой. На иллюстрации уместен ученик с книжкой, который задумался и ищет подсказку рядом.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рядом всегда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записка, открытый дневник или подсказка от друга делают ситуацию понятной и доброй. Ребёнок видит, что забывчивость — не беда, если рядом есть внимание, поддержка и немного юмора.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Успенского: смешно и поучительно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показывает память через смешные ошибки и добрые ситуации. Его книги учат внимательности, дружбе и аккуратности, а запоминаются так легко, будто сами помогают помнить.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2026-05-24T08:00:34Z</dcterms:created>
  <dcterms:modified xsi:type="dcterms:W3CDTF">2026-05-24T08:00:34Z</dcterms:modified>
</cp:coreProperties>
</file>