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Many Countries, So Many Customs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разные — и способы общения тоже.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customs и why they matter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Customs — это привычные правила поведения, а tradition — обычай, который передают из поколения в поколение. Они помогают людям понимать друг друга дома, в школе и в путешествиях.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в разных странах: одинаковая вежливость, разные формы
</a:t>
            </a:r>
            <a:endParaRPr lang="en-US" sz="2184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приветствия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любой стране приветствие показывает уважение и готовность к разговору. Даже если формы разные, цель одна: начать общение спокойно, доброжелательно и без неловкости для собеседника.
</a:t>
            </a:r>
            <a:endParaRPr lang="en-US" sz="1009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чаще всего говорят Hello, Hi, Good morning и Good afternoon. Эти короткие выражения подходят для школы, улицы, знакомства и повседневного общения.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вежливости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важен поклон, в Индии распространено приветствие с ладонями together. В англоязычных странах часто используют рукопожатие, улыбку или простое словесное приветствие.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здоровается правильно, он показывает уважение к местным правилам. Это помогает лучше понимать людей, избегать ошибок и чувствовать себя увереннее в новой стране.
</a:t>
            </a:r>
            <a:endParaRPr lang="en-US" sz="10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Greetings around the world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Handshake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Handshake is common in formal situations, such as meetings, first introductions, or school events. It can show respect, confidence, and a serious attitude toward another person.
</a:t>
            </a:r>
            <a:endParaRPr lang="en-US" sz="944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Bow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Bow is a traditional sign of respect in Japan. It is often used when greeting people politely, especially older people, teachers, or someone who deserves special уважение.
</a:t>
            </a:r>
            <a:endParaRPr lang="en-US" sz="985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 is a friendly and simple greeting. It often appears in everyday English, especially when people meet casually, say goodbye, or want to greet someone from a short distance.
</a:t>
            </a:r>
            <a:endParaRPr lang="en-US" sz="961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Palms together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Palms together is a respectful greeting in India. This gesture is often used for elders and guests, and it shows politeness, calmness, and attention to the other person.
</a:t>
            </a:r>
            <a:endParaRPr lang="en-US" sz="103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простых правил вежливого общения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формы приветствия различаются, но вежливость везде строится на внимании, уважении и добрых словах.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важны уважение и дружелюбие, а внешняя форма приветствия зависит от местных традиций.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урока английского языка о greetings and manners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customs: поведение учеников в школе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школах ученики носят форму, а в других приходят в обычной одежде. Это зависит от правил школы и местных традиций, поэтому школьная жизнь может выглядеть по-разному.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ученики слушают учителя, поднимают руку перед ответом и не перебивают. Такие правила помогают уроку проходить спокойно, а всем детям — чувствовать себя уверенно.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обязанности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дети часто убирают класс сами, а в других странах на это больше рассчитывают школьные работники. Оба подхода учат ответственности, аккуратности и уважению к общему пространству.
</a:t>
            </a:r>
            <a:endParaRPr lang="en-US" sz="1008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 часто звучат please и thank you. Эти слова полезны не только в школе, но и дома, в гостях и в любой ситуации, где важно быть вежливым.
</a:t>
            </a:r>
            <a:endParaRPr lang="en-US" sz="108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customs чаще всего встречаются в разговоре о странах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ученикам легче всего обсуждать приветствия и еду: эти темы знакомы по повседневной жизни и быстро связываются с примерами из разных стран.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и близкие детям темы занимают большую часть разговора о customs, поэтому их удобно изучать через реальные ситуации.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структура темы урока English for 5th grade, по предоставленному плану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48524"/>
            <a:ext cx="357600" cy="35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8158" y="2202215"/>
            <a:ext cx="334425" cy="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6570" y="2880507"/>
            <a:ext cx="357600" cy="35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82242"/>
            <a:ext cx="357600" cy="28608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12460"/>
            <a:ext cx="357600" cy="3576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customs: как традиции влияют на еду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в разных странах зависит от климата и того, что легко выращивать или покупать рядом. Поэтому привычные блюда часто отражают природу и образ жизни людей.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еды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и Китае часто используют chopsticks, в англоязычных странах — нож, вилку и ложку. В некоторых регионах еду могут есть руками, соблюдая местные правила.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полезны слова breakfast, lunch, dinner, table, meal, hungry и delicious. Они помогают описывать еду просто и понятно на уроке английского языка.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за 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столом особенно важны please, thank you и excuse me. Эти слова показывают уважение к другим людям и делают обед или ужин более приятным для всех.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хранит память о прошлом: в ней видны старые привычки, семейные рецепты и влияние соседних стран. Поэтому food customs помогают лучше понять культуру народа.
</a:t>
            </a:r>
            <a:endParaRPr lang="en-US" sz="7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себя в новой стране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уважительно адаптироваться к незнакомым правилам общения.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days and holidays in different countries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Holi в Индии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Holi известен яркими красками, радостью и шумным весельем. Он показывает, что праздник может быть не только торжественным, но и очень живым и дружелюбным.
</a:t>
            </a:r>
            <a:endParaRPr lang="en-US" sz="1219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Día de los Muertos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Мексике Día de los Muertos посвящён памяти семьи и предков. В этот день люди вспоминают близких, украшают дома и говорят о важности семейных связей.
</a:t>
            </a:r>
            <a:endParaRPr lang="en-US" sz="1267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Ramadan and Eid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мусульманских странах Ramadan and Eid связаны с молитвой, самоограничением и семейными трапезами. Эти дни подчёркивают уважение, заботу о близких и общие ценности сообщества.
</a:t>
            </a:r>
            <a:endParaRPr lang="en-US" sz="1124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отмечают во многих странах, но дата, блюда и способы празднования могут отличаться. Для семей это время встреч, украшений, подарков и добрых пожеланий.
</a:t>
            </a:r>
            <a:endParaRPr lang="en-US" sz="12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как часть традиций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одежда отличается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показывает, где живёт человек и в каких условиях он привык жить. В жарком климате выбирают лёгкие ткани, а в школе часто носят uniform. На праздниках и семейных торжествах можно увидеть costume, который хранит память о традициях страны.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важна особая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религиозных местах одежда может быть более закрытой и аккуратной. Так люди выражают respect к обычаям и к окружающим. Простые слова clothes, dress и scarf помогают назвать предметы, которые дети видят каждый день.
</a:t>
            </a:r>
            <a:endParaRPr lang="en-US" sz="842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образ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фестивалях и школьных выступлениях национальная одежда помогает показать гордость за свою страну. Яркие jacket, scarf или другие детали делают образ заметным. Такая одежда не только красивая, но и рассказывает историю людей.
</a:t>
            </a:r>
            <a:endParaRPr lang="en-US" sz="8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их особенности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праздники связаны не только с развлечением, но и с памятью, верой и семейными ценностями.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отражают ценности общества: семейные встречи, память о близких, религиозные обряды и радость совместного празднования.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«Countries and customs»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Жесты: одно движение — разные смыслы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Кивок головы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кивок означает согласие, но в общении важно смотреть на ситуацию и лицо собеседника. Один и тот же жест может быть просто знаком внимания, а не прямым ответом.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палец вверх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жест часто выражает одобрение и поддержку. Однако в некоторых местах его используют осторожно, потому что значение может быть менее дружелюбным, чем кажется на первый взгляд.
</a:t>
            </a:r>
            <a:endParaRPr lang="en-US" sz="992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и прикосновения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Показывать на человека пальцем или слишком близко подходить к нему бывает невежливо. Хлопок по плечу тоже не везде уместен, поэтому лучше сначала наблюдать за поведением людей вокруг.
</a:t>
            </a:r>
            <a:endParaRPr lang="en-US" sz="987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 движениях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манеры заметны не только в словах, но и в движениях, взгляде и расстоянии между людьми. Внимательность помогает избежать недоразумений и показывает respect к другим.
</a:t>
            </a:r>
            <a:endParaRPr lang="en-US" sz="10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ко времени в разных странах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 особенно важна в школе, на встречах и при поездках. В разных странах люди по-разному понимают, что значит прийти вовремя.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значение, тем строже отношение к расписанию. Это помогает понять, почему правила времени могут отличаться от страны к стране.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«Countries and customs»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61625"/>
            <a:ext cx="397500" cy="31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61625"/>
            <a:ext cx="397500" cy="31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21875"/>
            <a:ext cx="397500" cy="39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5977" y="1808825"/>
            <a:ext cx="370650" cy="423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и уважение к старшим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решения принимают сообща, потому что мнение родителей и детей важно для всех. Совместные разговоры за столом помогают поддерживать доверие и уважение.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здороваются первыми и обращаются к взрослым вежливо. Такой обычай показывает внимание к старшим и помогает сделать общение спокойным и доброжелательным.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 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бабушкам и дедушкам, родителям и другим older people считается естественной частью воспитания. Простые дела дома учат заботе, ответственности и благодарности.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ужин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обед или ужин — это время, когда все собираются вместе. За столом люди делятся новостями, слушают советы и проводят время в теплом общении.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разных странах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произношение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английский может звучать по-разному в зависимости от страны. Для ученика важно узнавать знакомые слова, даже если их произносят не совсем так, как в учебнике.
</a:t>
            </a:r>
            <a:endParaRPr lang="en-US" sz="879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hello, please, thank you, sorry и excuse me полезны в любой ситуации. Они помогают начать разговор, попросить о помощи и показать уважение к собеседнику.
</a:t>
            </a:r>
            <a:endParaRPr lang="en-US" sz="971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язык — много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используют не только в Великобритании и США, но и во многих других странах. Это помогает людям из разных мест понимать друг друга в школе, путешествиях и интернете.
</a:t>
            </a:r>
            <a:endParaRPr lang="en-US" sz="887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между 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говорят на английском, они легче знакомятся и быстрее находят общий язык. Вежливая речь помогает уважать customs других стран и чувствовать себя увереннее.
</a:t>
            </a:r>
            <a:endParaRPr lang="en-US" sz="90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как отражение страны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Завтрак, который многое рассказывает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столе можно увидеть rice, bread и fruit, а на другом — soup, cheese и vegetables. Такие различия связаны с климатом, местными продуктами и семейными привычками. Даже обычный breakfast показывает, как люди живут каждый день.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блюда разных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часто выбирают noodles и rice, потому что эти продукты давно стали частью повседневной еды. В Европе привычны bread и cheese, а в Латинской Америке важны кукуруза и бобы. Каждый стол хранит свою историю.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за 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meal важно не только то, что лежит на тарелке, но и как люди ведут себя друг с другом. Слова tasty, sweet, salty и fresh помогают описать вкус, а lunch и dinner называют общие семейные приёмы пищи.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customs сохраняются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не появляются случайно: их поддерживают дома, в школе и в жизни целого сообщества. Одни обычаи связаны с праздниками, другие — с повседневными правилами.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 — главный источник традиций, но история и вера тоже сильно влияют на них. Остальные причины помогают сохранить особенности страны.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«Countries and customs»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в любой стране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58904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 и Good morning — простые слова, с которых удобно начать разговор. Они сразу делают общение дружелюбным и показывают, что вы готовы говорить вежливо.
</a:t>
            </a:r>
            <a:endParaRPr lang="en-US" sz="964" dirty="0"/>
          </a:p>
        </p:txBody>
      </p:sp>
      <p:sp>
        <p:nvSpPr>
          <p:cNvPr id="12" name="Text 3"/>
          <p:cNvSpPr txBox="1"/>
          <p:nvPr/>
        </p:nvSpPr>
        <p:spPr>
          <a:xfrm>
            <a:off x="2224879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 благодарность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и Thank you помогают попросить о чём-то спокойно и поблагодарить за помощь. Эти короткие фразы часто делают разговор понятнее и приятнее для всех.
</a:t>
            </a:r>
            <a:endParaRPr lang="en-US" sz="932" dirty="0"/>
          </a:p>
        </p:txBody>
      </p:sp>
      <p:sp>
        <p:nvSpPr>
          <p:cNvPr id="13" name="Text 4"/>
          <p:cNvSpPr txBox="1"/>
          <p:nvPr/>
        </p:nvSpPr>
        <p:spPr>
          <a:xfrm>
            <a:off x="3890855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Sorry и Excuse me нужны, когда нужно привлечь внимание или извиниться за ошибку. Такие слова помогают избежать неловкости и сохранить уважительный тон.
</a:t>
            </a:r>
            <a:endParaRPr lang="en-US" sz="959" dirty="0"/>
          </a:p>
        </p:txBody>
      </p:sp>
      <p:sp>
        <p:nvSpPr>
          <p:cNvPr id="14" name="Text 5"/>
          <p:cNvSpPr txBox="1"/>
          <p:nvPr/>
        </p:nvSpPr>
        <p:spPr>
          <a:xfrm>
            <a:off x="5556830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Nice to meet you подходит, когда вы впервые встречаете человека. Эта фраза показывает доброжелательность и помогает начать беседу уверенно и спокойно.
</a:t>
            </a:r>
            <a:endParaRPr lang="en-US" sz="945" dirty="0"/>
          </a:p>
        </p:txBody>
      </p:sp>
      <p:sp>
        <p:nvSpPr>
          <p:cNvPr id="15" name="Text 6"/>
          <p:cNvSpPr txBox="1"/>
          <p:nvPr/>
        </p:nvSpPr>
        <p:spPr>
          <a:xfrm>
            <a:off x="7222806" y="2035250"/>
            <a:ext cx="14712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help you? полезно в школе, магазине и во время путешествия. Эта фраза показывает внимание к другому человеку и помогает быстро решить простую ситуацию.
</a:t>
            </a:r>
            <a:endParaRPr lang="en-US" sz="9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мир обычаев делает жизнь интереснее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помогают понять, чем живут люди в разных странах, а английские фразы делают общение проще и дружелюбнее. Когда мы уважаем традиции других, мир становится ближе и понятнее.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2026-05-29T15:41:35Z</dcterms:created>
  <dcterms:modified xsi:type="dcterms:W3CDTF">2026-05-29T15:41:35Z</dcterms:modified>
</cp:coreProperties>
</file>